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309" r:id="rId2"/>
    <p:sldId id="317" r:id="rId3"/>
    <p:sldId id="264" r:id="rId4"/>
    <p:sldId id="747" r:id="rId5"/>
    <p:sldId id="689" r:id="rId6"/>
    <p:sldId id="729" r:id="rId7"/>
    <p:sldId id="685" r:id="rId8"/>
    <p:sldId id="772" r:id="rId9"/>
    <p:sldId id="768" r:id="rId10"/>
    <p:sldId id="258" r:id="rId11"/>
    <p:sldId id="769" r:id="rId12"/>
    <p:sldId id="770" r:id="rId13"/>
    <p:sldId id="771" r:id="rId14"/>
    <p:sldId id="692" r:id="rId15"/>
    <p:sldId id="767" r:id="rId16"/>
    <p:sldId id="318" r:id="rId17"/>
    <p:sldId id="281" r:id="rId18"/>
    <p:sldId id="283" r:id="rId19"/>
    <p:sldId id="285" r:id="rId20"/>
    <p:sldId id="286" r:id="rId21"/>
    <p:sldId id="287" r:id="rId22"/>
    <p:sldId id="292" r:id="rId23"/>
    <p:sldId id="298" r:id="rId24"/>
    <p:sldId id="294" r:id="rId25"/>
    <p:sldId id="311" r:id="rId26"/>
  </p:sldIdLst>
  <p:sldSz cx="18288000" cy="10287000"/>
  <p:notesSz cx="6858000" cy="9144000"/>
  <p:embeddedFontLst>
    <p:embeddedFont>
      <p:font typeface="Arimo" panose="020B0604020202020204" pitchFamily="34" charset="0"/>
      <p:regular r:id="rId28"/>
    </p:embeddedFont>
    <p:embeddedFont>
      <p:font typeface="Arimo Bold" panose="020B0704020202020204" pitchFamily="34" charset="0"/>
      <p:regular r:id="rId29"/>
      <p:bold r:id="rId30"/>
    </p:embeddedFont>
    <p:embeddedFont>
      <p:font typeface="Montserrat" pitchFamily="2" charset="77"/>
      <p:regular r:id="rId31"/>
      <p:bold r:id="rId32"/>
      <p:italic r:id="rId33"/>
      <p:boldItalic r:id="rId34"/>
    </p:embeddedFont>
    <p:embeddedFont>
      <p:font typeface="Montserrat Bold" pitchFamily="2" charset="77"/>
      <p:regular r:id="rId35"/>
      <p:bold r:id="rId36"/>
    </p:embeddedFont>
    <p:embeddedFont>
      <p:font typeface="Poppins" pitchFamily="2" charset="77"/>
      <p:regular r:id="rId37"/>
      <p:bold r:id="rId38"/>
      <p:italic r:id="rId39"/>
      <p:boldItalic r:id="rId40"/>
    </p:embeddedFont>
    <p:embeddedFont>
      <p:font typeface="Poppins Medium" panose="020B0604020202020204" pitchFamily="34" charset="0"/>
      <p:regular r:id="rId41"/>
      <p: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7BAAB2-8F21-2B4F-BD50-19FB2F4B72F0}" v="50" dt="2024-10-02T10:43:54.5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443" autoAdjust="0"/>
    <p:restoredTop sz="74364" autoAdjust="0"/>
  </p:normalViewPr>
  <p:slideViewPr>
    <p:cSldViewPr>
      <p:cViewPr varScale="1">
        <p:scale>
          <a:sx n="81" d="100"/>
          <a:sy n="81" d="100"/>
        </p:scale>
        <p:origin x="2240"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8" d="100"/>
        <a:sy n="98"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achim Gregoor" userId="b81c2c31-4e6e-4e80-9e11-4c38e7578037" providerId="ADAL" clId="{F47BAAB2-8F21-2B4F-BD50-19FB2F4B72F0}"/>
    <pc:docChg chg="undo custSel addSld delSld modSld sldOrd">
      <pc:chgData name="Joachim Gregoor" userId="b81c2c31-4e6e-4e80-9e11-4c38e7578037" providerId="ADAL" clId="{F47BAAB2-8F21-2B4F-BD50-19FB2F4B72F0}" dt="2024-10-02T10:44:02.232" v="462" actId="2696"/>
      <pc:docMkLst>
        <pc:docMk/>
      </pc:docMkLst>
      <pc:sldChg chg="add del">
        <pc:chgData name="Joachim Gregoor" userId="b81c2c31-4e6e-4e80-9e11-4c38e7578037" providerId="ADAL" clId="{F47BAAB2-8F21-2B4F-BD50-19FB2F4B72F0}" dt="2024-10-01T09:25:11.849" v="107" actId="2696"/>
        <pc:sldMkLst>
          <pc:docMk/>
          <pc:sldMk cId="3546711775" sldId="256"/>
        </pc:sldMkLst>
      </pc:sldChg>
      <pc:sldChg chg="del">
        <pc:chgData name="Joachim Gregoor" userId="b81c2c31-4e6e-4e80-9e11-4c38e7578037" providerId="ADAL" clId="{F47BAAB2-8F21-2B4F-BD50-19FB2F4B72F0}" dt="2024-09-30T13:41:39.317" v="7" actId="2696"/>
        <pc:sldMkLst>
          <pc:docMk/>
          <pc:sldMk cId="0" sldId="258"/>
        </pc:sldMkLst>
      </pc:sldChg>
      <pc:sldChg chg="delSp modSp add mod">
        <pc:chgData name="Joachim Gregoor" userId="b81c2c31-4e6e-4e80-9e11-4c38e7578037" providerId="ADAL" clId="{F47BAAB2-8F21-2B4F-BD50-19FB2F4B72F0}" dt="2024-10-02T10:18:59.147" v="314" actId="1076"/>
        <pc:sldMkLst>
          <pc:docMk/>
          <pc:sldMk cId="1461198304" sldId="258"/>
        </pc:sldMkLst>
        <pc:spChg chg="mod">
          <ac:chgData name="Joachim Gregoor" userId="b81c2c31-4e6e-4e80-9e11-4c38e7578037" providerId="ADAL" clId="{F47BAAB2-8F21-2B4F-BD50-19FB2F4B72F0}" dt="2024-10-02T10:18:53.659" v="313" actId="1076"/>
          <ac:spMkLst>
            <pc:docMk/>
            <pc:sldMk cId="1461198304" sldId="258"/>
            <ac:spMk id="2" creationId="{989F7C75-8015-EC44-981C-876DC7484F13}"/>
          </ac:spMkLst>
        </pc:spChg>
        <pc:spChg chg="mod">
          <ac:chgData name="Joachim Gregoor" userId="b81c2c31-4e6e-4e80-9e11-4c38e7578037" providerId="ADAL" clId="{F47BAAB2-8F21-2B4F-BD50-19FB2F4B72F0}" dt="2024-10-02T10:18:59.147" v="314" actId="1076"/>
          <ac:spMkLst>
            <pc:docMk/>
            <pc:sldMk cId="1461198304" sldId="258"/>
            <ac:spMk id="3" creationId="{5F4868BC-B40F-75FA-2FD9-4C1DEFA049D7}"/>
          </ac:spMkLst>
        </pc:spChg>
        <pc:picChg chg="mod">
          <ac:chgData name="Joachim Gregoor" userId="b81c2c31-4e6e-4e80-9e11-4c38e7578037" providerId="ADAL" clId="{F47BAAB2-8F21-2B4F-BD50-19FB2F4B72F0}" dt="2024-10-02T10:18:08.358" v="299" actId="1076"/>
          <ac:picMkLst>
            <pc:docMk/>
            <pc:sldMk cId="1461198304" sldId="258"/>
            <ac:picMk id="5" creationId="{E85F56C9-3F42-CD0A-9FC0-BE382ED0BD51}"/>
          </ac:picMkLst>
        </pc:picChg>
        <pc:picChg chg="del">
          <ac:chgData name="Joachim Gregoor" userId="b81c2c31-4e6e-4e80-9e11-4c38e7578037" providerId="ADAL" clId="{F47BAAB2-8F21-2B4F-BD50-19FB2F4B72F0}" dt="2024-10-02T10:18:47.100" v="311" actId="478"/>
          <ac:picMkLst>
            <pc:docMk/>
            <pc:sldMk cId="1461198304" sldId="258"/>
            <ac:picMk id="6" creationId="{85A8705F-D6BA-EC4D-F3A6-B418F1AE1113}"/>
          </ac:picMkLst>
        </pc:picChg>
      </pc:sldChg>
      <pc:sldChg chg="del">
        <pc:chgData name="Joachim Gregoor" userId="b81c2c31-4e6e-4e80-9e11-4c38e7578037" providerId="ADAL" clId="{F47BAAB2-8F21-2B4F-BD50-19FB2F4B72F0}" dt="2024-09-30T13:41:39.775" v="8" actId="2696"/>
        <pc:sldMkLst>
          <pc:docMk/>
          <pc:sldMk cId="0" sldId="259"/>
        </pc:sldMkLst>
      </pc:sldChg>
      <pc:sldChg chg="del">
        <pc:chgData name="Joachim Gregoor" userId="b81c2c31-4e6e-4e80-9e11-4c38e7578037" providerId="ADAL" clId="{F47BAAB2-8F21-2B4F-BD50-19FB2F4B72F0}" dt="2024-09-30T13:43:54.577" v="51" actId="2696"/>
        <pc:sldMkLst>
          <pc:docMk/>
          <pc:sldMk cId="0" sldId="260"/>
        </pc:sldMkLst>
      </pc:sldChg>
      <pc:sldChg chg="del">
        <pc:chgData name="Joachim Gregoor" userId="b81c2c31-4e6e-4e80-9e11-4c38e7578037" providerId="ADAL" clId="{F47BAAB2-8F21-2B4F-BD50-19FB2F4B72F0}" dt="2024-09-30T13:43:55.026" v="52" actId="2696"/>
        <pc:sldMkLst>
          <pc:docMk/>
          <pc:sldMk cId="0" sldId="261"/>
        </pc:sldMkLst>
      </pc:sldChg>
      <pc:sldChg chg="del">
        <pc:chgData name="Joachim Gregoor" userId="b81c2c31-4e6e-4e80-9e11-4c38e7578037" providerId="ADAL" clId="{F47BAAB2-8F21-2B4F-BD50-19FB2F4B72F0}" dt="2024-09-30T13:43:55.306" v="53" actId="2696"/>
        <pc:sldMkLst>
          <pc:docMk/>
          <pc:sldMk cId="0" sldId="262"/>
        </pc:sldMkLst>
      </pc:sldChg>
      <pc:sldChg chg="del">
        <pc:chgData name="Joachim Gregoor" userId="b81c2c31-4e6e-4e80-9e11-4c38e7578037" providerId="ADAL" clId="{F47BAAB2-8F21-2B4F-BD50-19FB2F4B72F0}" dt="2024-09-30T13:44:07.323" v="69" actId="2696"/>
        <pc:sldMkLst>
          <pc:docMk/>
          <pc:sldMk cId="0" sldId="263"/>
        </pc:sldMkLst>
      </pc:sldChg>
      <pc:sldChg chg="modSp mod ord">
        <pc:chgData name="Joachim Gregoor" userId="b81c2c31-4e6e-4e80-9e11-4c38e7578037" providerId="ADAL" clId="{F47BAAB2-8F21-2B4F-BD50-19FB2F4B72F0}" dt="2024-10-02T09:28:36.793" v="195" actId="20577"/>
        <pc:sldMkLst>
          <pc:docMk/>
          <pc:sldMk cId="0" sldId="264"/>
        </pc:sldMkLst>
        <pc:spChg chg="mod">
          <ac:chgData name="Joachim Gregoor" userId="b81c2c31-4e6e-4e80-9e11-4c38e7578037" providerId="ADAL" clId="{F47BAAB2-8F21-2B4F-BD50-19FB2F4B72F0}" dt="2024-10-02T09:28:36.793" v="195" actId="20577"/>
          <ac:spMkLst>
            <pc:docMk/>
            <pc:sldMk cId="0" sldId="264"/>
            <ac:spMk id="5" creationId="{00000000-0000-0000-0000-000000000000}"/>
          </ac:spMkLst>
        </pc:spChg>
      </pc:sldChg>
      <pc:sldChg chg="del">
        <pc:chgData name="Joachim Gregoor" userId="b81c2c31-4e6e-4e80-9e11-4c38e7578037" providerId="ADAL" clId="{F47BAAB2-8F21-2B4F-BD50-19FB2F4B72F0}" dt="2024-09-30T13:43:57.323" v="54" actId="2696"/>
        <pc:sldMkLst>
          <pc:docMk/>
          <pc:sldMk cId="0" sldId="265"/>
        </pc:sldMkLst>
      </pc:sldChg>
      <pc:sldChg chg="del">
        <pc:chgData name="Joachim Gregoor" userId="b81c2c31-4e6e-4e80-9e11-4c38e7578037" providerId="ADAL" clId="{F47BAAB2-8F21-2B4F-BD50-19FB2F4B72F0}" dt="2024-09-30T13:43:58.289" v="56" actId="2696"/>
        <pc:sldMkLst>
          <pc:docMk/>
          <pc:sldMk cId="0" sldId="266"/>
        </pc:sldMkLst>
      </pc:sldChg>
      <pc:sldChg chg="modSp add del mod">
        <pc:chgData name="Joachim Gregoor" userId="b81c2c31-4e6e-4e80-9e11-4c38e7578037" providerId="ADAL" clId="{F47BAAB2-8F21-2B4F-BD50-19FB2F4B72F0}" dt="2024-10-01T09:27:47.505" v="130" actId="2696"/>
        <pc:sldMkLst>
          <pc:docMk/>
          <pc:sldMk cId="732916762" sldId="266"/>
        </pc:sldMkLst>
        <pc:spChg chg="mod">
          <ac:chgData name="Joachim Gregoor" userId="b81c2c31-4e6e-4e80-9e11-4c38e7578037" providerId="ADAL" clId="{F47BAAB2-8F21-2B4F-BD50-19FB2F4B72F0}" dt="2024-10-01T09:24:59.213" v="95" actId="27636"/>
          <ac:spMkLst>
            <pc:docMk/>
            <pc:sldMk cId="732916762" sldId="266"/>
            <ac:spMk id="155" creationId="{00000000-0000-0000-0000-000000000000}"/>
          </ac:spMkLst>
        </pc:spChg>
      </pc:sldChg>
      <pc:sldChg chg="del">
        <pc:chgData name="Joachim Gregoor" userId="b81c2c31-4e6e-4e80-9e11-4c38e7578037" providerId="ADAL" clId="{F47BAAB2-8F21-2B4F-BD50-19FB2F4B72F0}" dt="2024-09-30T13:44:00.495" v="58" actId="2696"/>
        <pc:sldMkLst>
          <pc:docMk/>
          <pc:sldMk cId="0" sldId="267"/>
        </pc:sldMkLst>
      </pc:sldChg>
      <pc:sldChg chg="modSp add del mod">
        <pc:chgData name="Joachim Gregoor" userId="b81c2c31-4e6e-4e80-9e11-4c38e7578037" providerId="ADAL" clId="{F47BAAB2-8F21-2B4F-BD50-19FB2F4B72F0}" dt="2024-10-01T09:27:42.736" v="129" actId="2696"/>
        <pc:sldMkLst>
          <pc:docMk/>
          <pc:sldMk cId="750151318" sldId="267"/>
        </pc:sldMkLst>
        <pc:spChg chg="mod">
          <ac:chgData name="Joachim Gregoor" userId="b81c2c31-4e6e-4e80-9e11-4c38e7578037" providerId="ADAL" clId="{F47BAAB2-8F21-2B4F-BD50-19FB2F4B72F0}" dt="2024-10-01T09:24:59.216" v="96" actId="27636"/>
          <ac:spMkLst>
            <pc:docMk/>
            <pc:sldMk cId="750151318" sldId="267"/>
            <ac:spMk id="162" creationId="{00000000-0000-0000-0000-000000000000}"/>
          </ac:spMkLst>
        </pc:spChg>
      </pc:sldChg>
      <pc:sldChg chg="del">
        <pc:chgData name="Joachim Gregoor" userId="b81c2c31-4e6e-4e80-9e11-4c38e7578037" providerId="ADAL" clId="{F47BAAB2-8F21-2B4F-BD50-19FB2F4B72F0}" dt="2024-09-30T13:43:05.057" v="36" actId="2696"/>
        <pc:sldMkLst>
          <pc:docMk/>
          <pc:sldMk cId="0" sldId="268"/>
        </pc:sldMkLst>
      </pc:sldChg>
      <pc:sldChg chg="del">
        <pc:chgData name="Joachim Gregoor" userId="b81c2c31-4e6e-4e80-9e11-4c38e7578037" providerId="ADAL" clId="{F47BAAB2-8F21-2B4F-BD50-19FB2F4B72F0}" dt="2024-09-30T13:43:05.601" v="37" actId="2696"/>
        <pc:sldMkLst>
          <pc:docMk/>
          <pc:sldMk cId="0" sldId="269"/>
        </pc:sldMkLst>
      </pc:sldChg>
      <pc:sldChg chg="add del">
        <pc:chgData name="Joachim Gregoor" userId="b81c2c31-4e6e-4e80-9e11-4c38e7578037" providerId="ADAL" clId="{F47BAAB2-8F21-2B4F-BD50-19FB2F4B72F0}" dt="2024-10-01T09:28:12.556" v="132" actId="2696"/>
        <pc:sldMkLst>
          <pc:docMk/>
          <pc:sldMk cId="2799705040" sldId="269"/>
        </pc:sldMkLst>
      </pc:sldChg>
      <pc:sldChg chg="del">
        <pc:chgData name="Joachim Gregoor" userId="b81c2c31-4e6e-4e80-9e11-4c38e7578037" providerId="ADAL" clId="{F47BAAB2-8F21-2B4F-BD50-19FB2F4B72F0}" dt="2024-09-30T13:43:07.040" v="38" actId="2696"/>
        <pc:sldMkLst>
          <pc:docMk/>
          <pc:sldMk cId="0" sldId="270"/>
        </pc:sldMkLst>
      </pc:sldChg>
      <pc:sldChg chg="add del">
        <pc:chgData name="Joachim Gregoor" userId="b81c2c31-4e6e-4e80-9e11-4c38e7578037" providerId="ADAL" clId="{F47BAAB2-8F21-2B4F-BD50-19FB2F4B72F0}" dt="2024-10-01T09:29:41.910" v="140" actId="2696"/>
        <pc:sldMkLst>
          <pc:docMk/>
          <pc:sldMk cId="3413656076" sldId="270"/>
        </pc:sldMkLst>
      </pc:sldChg>
      <pc:sldChg chg="del">
        <pc:chgData name="Joachim Gregoor" userId="b81c2c31-4e6e-4e80-9e11-4c38e7578037" providerId="ADAL" clId="{F47BAAB2-8F21-2B4F-BD50-19FB2F4B72F0}" dt="2024-09-30T13:43:07.389" v="39" actId="2696"/>
        <pc:sldMkLst>
          <pc:docMk/>
          <pc:sldMk cId="0" sldId="271"/>
        </pc:sldMkLst>
      </pc:sldChg>
      <pc:sldChg chg="del">
        <pc:chgData name="Joachim Gregoor" userId="b81c2c31-4e6e-4e80-9e11-4c38e7578037" providerId="ADAL" clId="{F47BAAB2-8F21-2B4F-BD50-19FB2F4B72F0}" dt="2024-09-30T13:43:08.105" v="40" actId="2696"/>
        <pc:sldMkLst>
          <pc:docMk/>
          <pc:sldMk cId="0" sldId="272"/>
        </pc:sldMkLst>
      </pc:sldChg>
      <pc:sldChg chg="del">
        <pc:chgData name="Joachim Gregoor" userId="b81c2c31-4e6e-4e80-9e11-4c38e7578037" providerId="ADAL" clId="{F47BAAB2-8F21-2B4F-BD50-19FB2F4B72F0}" dt="2024-09-30T13:44:00.903" v="59" actId="2696"/>
        <pc:sldMkLst>
          <pc:docMk/>
          <pc:sldMk cId="0" sldId="273"/>
        </pc:sldMkLst>
      </pc:sldChg>
      <pc:sldChg chg="del">
        <pc:chgData name="Joachim Gregoor" userId="b81c2c31-4e6e-4e80-9e11-4c38e7578037" providerId="ADAL" clId="{F47BAAB2-8F21-2B4F-BD50-19FB2F4B72F0}" dt="2024-09-30T13:44:01.149" v="60" actId="2696"/>
        <pc:sldMkLst>
          <pc:docMk/>
          <pc:sldMk cId="0" sldId="274"/>
        </pc:sldMkLst>
      </pc:sldChg>
      <pc:sldChg chg="del">
        <pc:chgData name="Joachim Gregoor" userId="b81c2c31-4e6e-4e80-9e11-4c38e7578037" providerId="ADAL" clId="{F47BAAB2-8F21-2B4F-BD50-19FB2F4B72F0}" dt="2024-09-30T13:44:01.438" v="61" actId="2696"/>
        <pc:sldMkLst>
          <pc:docMk/>
          <pc:sldMk cId="0" sldId="275"/>
        </pc:sldMkLst>
      </pc:sldChg>
      <pc:sldChg chg="del">
        <pc:chgData name="Joachim Gregoor" userId="b81c2c31-4e6e-4e80-9e11-4c38e7578037" providerId="ADAL" clId="{F47BAAB2-8F21-2B4F-BD50-19FB2F4B72F0}" dt="2024-09-30T13:43:08.477" v="41" actId="2696"/>
        <pc:sldMkLst>
          <pc:docMk/>
          <pc:sldMk cId="0" sldId="276"/>
        </pc:sldMkLst>
      </pc:sldChg>
      <pc:sldChg chg="del">
        <pc:chgData name="Joachim Gregoor" userId="b81c2c31-4e6e-4e80-9e11-4c38e7578037" providerId="ADAL" clId="{F47BAAB2-8F21-2B4F-BD50-19FB2F4B72F0}" dt="2024-09-30T13:44:02.115" v="62" actId="2696"/>
        <pc:sldMkLst>
          <pc:docMk/>
          <pc:sldMk cId="0" sldId="277"/>
        </pc:sldMkLst>
      </pc:sldChg>
      <pc:sldChg chg="del">
        <pc:chgData name="Joachim Gregoor" userId="b81c2c31-4e6e-4e80-9e11-4c38e7578037" providerId="ADAL" clId="{F47BAAB2-8F21-2B4F-BD50-19FB2F4B72F0}" dt="2024-09-30T13:44:03.778" v="64" actId="2696"/>
        <pc:sldMkLst>
          <pc:docMk/>
          <pc:sldMk cId="0" sldId="278"/>
        </pc:sldMkLst>
      </pc:sldChg>
      <pc:sldChg chg="del">
        <pc:chgData name="Joachim Gregoor" userId="b81c2c31-4e6e-4e80-9e11-4c38e7578037" providerId="ADAL" clId="{F47BAAB2-8F21-2B4F-BD50-19FB2F4B72F0}" dt="2024-09-30T13:44:02.451" v="63" actId="2696"/>
        <pc:sldMkLst>
          <pc:docMk/>
          <pc:sldMk cId="0" sldId="279"/>
        </pc:sldMkLst>
      </pc:sldChg>
      <pc:sldChg chg="del">
        <pc:chgData name="Joachim Gregoor" userId="b81c2c31-4e6e-4e80-9e11-4c38e7578037" providerId="ADAL" clId="{F47BAAB2-8F21-2B4F-BD50-19FB2F4B72F0}" dt="2024-09-30T13:43:10.607" v="46" actId="2696"/>
        <pc:sldMkLst>
          <pc:docMk/>
          <pc:sldMk cId="0" sldId="280"/>
        </pc:sldMkLst>
      </pc:sldChg>
      <pc:sldChg chg="ord">
        <pc:chgData name="Joachim Gregoor" userId="b81c2c31-4e6e-4e80-9e11-4c38e7578037" providerId="ADAL" clId="{F47BAAB2-8F21-2B4F-BD50-19FB2F4B72F0}" dt="2024-09-30T13:42:06.110" v="16" actId="20578"/>
        <pc:sldMkLst>
          <pc:docMk/>
          <pc:sldMk cId="0" sldId="281"/>
        </pc:sldMkLst>
      </pc:sldChg>
      <pc:sldChg chg="del">
        <pc:chgData name="Joachim Gregoor" userId="b81c2c31-4e6e-4e80-9e11-4c38e7578037" providerId="ADAL" clId="{F47BAAB2-8F21-2B4F-BD50-19FB2F4B72F0}" dt="2024-09-30T13:43:12.145" v="47" actId="2696"/>
        <pc:sldMkLst>
          <pc:docMk/>
          <pc:sldMk cId="0" sldId="282"/>
        </pc:sldMkLst>
      </pc:sldChg>
      <pc:sldChg chg="ord">
        <pc:chgData name="Joachim Gregoor" userId="b81c2c31-4e6e-4e80-9e11-4c38e7578037" providerId="ADAL" clId="{F47BAAB2-8F21-2B4F-BD50-19FB2F4B72F0}" dt="2024-09-30T13:42:07.728" v="17" actId="20578"/>
        <pc:sldMkLst>
          <pc:docMk/>
          <pc:sldMk cId="0" sldId="283"/>
        </pc:sldMkLst>
      </pc:sldChg>
      <pc:sldChg chg="del">
        <pc:chgData name="Joachim Gregoor" userId="b81c2c31-4e6e-4e80-9e11-4c38e7578037" providerId="ADAL" clId="{F47BAAB2-8F21-2B4F-BD50-19FB2F4B72F0}" dt="2024-09-30T13:42:51.379" v="26" actId="2696"/>
        <pc:sldMkLst>
          <pc:docMk/>
          <pc:sldMk cId="0" sldId="284"/>
        </pc:sldMkLst>
      </pc:sldChg>
      <pc:sldChg chg="ord">
        <pc:chgData name="Joachim Gregoor" userId="b81c2c31-4e6e-4e80-9e11-4c38e7578037" providerId="ADAL" clId="{F47BAAB2-8F21-2B4F-BD50-19FB2F4B72F0}" dt="2024-09-30T13:42:48.758" v="25" actId="20578"/>
        <pc:sldMkLst>
          <pc:docMk/>
          <pc:sldMk cId="0" sldId="285"/>
        </pc:sldMkLst>
      </pc:sldChg>
      <pc:sldChg chg="ord">
        <pc:chgData name="Joachim Gregoor" userId="b81c2c31-4e6e-4e80-9e11-4c38e7578037" providerId="ADAL" clId="{F47BAAB2-8F21-2B4F-BD50-19FB2F4B72F0}" dt="2024-09-30T13:42:43.638" v="24" actId="20578"/>
        <pc:sldMkLst>
          <pc:docMk/>
          <pc:sldMk cId="0" sldId="286"/>
        </pc:sldMkLst>
      </pc:sldChg>
      <pc:sldChg chg="ord">
        <pc:chgData name="Joachim Gregoor" userId="b81c2c31-4e6e-4e80-9e11-4c38e7578037" providerId="ADAL" clId="{F47BAAB2-8F21-2B4F-BD50-19FB2F4B72F0}" dt="2024-09-30T13:42:29.361" v="21" actId="20578"/>
        <pc:sldMkLst>
          <pc:docMk/>
          <pc:sldMk cId="0" sldId="287"/>
        </pc:sldMkLst>
      </pc:sldChg>
      <pc:sldChg chg="del">
        <pc:chgData name="Joachim Gregoor" userId="b81c2c31-4e6e-4e80-9e11-4c38e7578037" providerId="ADAL" clId="{F47BAAB2-8F21-2B4F-BD50-19FB2F4B72F0}" dt="2024-09-30T13:42:52.863" v="27" actId="2696"/>
        <pc:sldMkLst>
          <pc:docMk/>
          <pc:sldMk cId="0" sldId="288"/>
        </pc:sldMkLst>
      </pc:sldChg>
      <pc:sldChg chg="del">
        <pc:chgData name="Joachim Gregoor" userId="b81c2c31-4e6e-4e80-9e11-4c38e7578037" providerId="ADAL" clId="{F47BAAB2-8F21-2B4F-BD50-19FB2F4B72F0}" dt="2024-09-30T13:42:53.573" v="28" actId="2696"/>
        <pc:sldMkLst>
          <pc:docMk/>
          <pc:sldMk cId="0" sldId="289"/>
        </pc:sldMkLst>
      </pc:sldChg>
      <pc:sldChg chg="del">
        <pc:chgData name="Joachim Gregoor" userId="b81c2c31-4e6e-4e80-9e11-4c38e7578037" providerId="ADAL" clId="{F47BAAB2-8F21-2B4F-BD50-19FB2F4B72F0}" dt="2024-09-30T13:42:53.922" v="29" actId="2696"/>
        <pc:sldMkLst>
          <pc:docMk/>
          <pc:sldMk cId="0" sldId="290"/>
        </pc:sldMkLst>
      </pc:sldChg>
      <pc:sldChg chg="del">
        <pc:chgData name="Joachim Gregoor" userId="b81c2c31-4e6e-4e80-9e11-4c38e7578037" providerId="ADAL" clId="{F47BAAB2-8F21-2B4F-BD50-19FB2F4B72F0}" dt="2024-09-30T13:42:55.969" v="30" actId="2696"/>
        <pc:sldMkLst>
          <pc:docMk/>
          <pc:sldMk cId="0" sldId="291"/>
        </pc:sldMkLst>
      </pc:sldChg>
      <pc:sldChg chg="ord">
        <pc:chgData name="Joachim Gregoor" userId="b81c2c31-4e6e-4e80-9e11-4c38e7578037" providerId="ADAL" clId="{F47BAAB2-8F21-2B4F-BD50-19FB2F4B72F0}" dt="2024-09-30T13:42:09.329" v="18" actId="20578"/>
        <pc:sldMkLst>
          <pc:docMk/>
          <pc:sldMk cId="0" sldId="292"/>
        </pc:sldMkLst>
      </pc:sldChg>
      <pc:sldChg chg="del">
        <pc:chgData name="Joachim Gregoor" userId="b81c2c31-4e6e-4e80-9e11-4c38e7578037" providerId="ADAL" clId="{F47BAAB2-8F21-2B4F-BD50-19FB2F4B72F0}" dt="2024-09-30T13:42:56.452" v="31" actId="2696"/>
        <pc:sldMkLst>
          <pc:docMk/>
          <pc:sldMk cId="0" sldId="293"/>
        </pc:sldMkLst>
      </pc:sldChg>
      <pc:sldChg chg="ord">
        <pc:chgData name="Joachim Gregoor" userId="b81c2c31-4e6e-4e80-9e11-4c38e7578037" providerId="ADAL" clId="{F47BAAB2-8F21-2B4F-BD50-19FB2F4B72F0}" dt="2024-09-30T13:42:10.830" v="19" actId="20578"/>
        <pc:sldMkLst>
          <pc:docMk/>
          <pc:sldMk cId="0" sldId="294"/>
        </pc:sldMkLst>
      </pc:sldChg>
      <pc:sldChg chg="del">
        <pc:chgData name="Joachim Gregoor" userId="b81c2c31-4e6e-4e80-9e11-4c38e7578037" providerId="ADAL" clId="{F47BAAB2-8F21-2B4F-BD50-19FB2F4B72F0}" dt="2024-09-30T13:42:56.947" v="32" actId="2696"/>
        <pc:sldMkLst>
          <pc:docMk/>
          <pc:sldMk cId="0" sldId="295"/>
        </pc:sldMkLst>
      </pc:sldChg>
      <pc:sldChg chg="del">
        <pc:chgData name="Joachim Gregoor" userId="b81c2c31-4e6e-4e80-9e11-4c38e7578037" providerId="ADAL" clId="{F47BAAB2-8F21-2B4F-BD50-19FB2F4B72F0}" dt="2024-09-30T13:42:58.798" v="33" actId="2696"/>
        <pc:sldMkLst>
          <pc:docMk/>
          <pc:sldMk cId="0" sldId="296"/>
        </pc:sldMkLst>
      </pc:sldChg>
      <pc:sldChg chg="del">
        <pc:chgData name="Joachim Gregoor" userId="b81c2c31-4e6e-4e80-9e11-4c38e7578037" providerId="ADAL" clId="{F47BAAB2-8F21-2B4F-BD50-19FB2F4B72F0}" dt="2024-09-30T13:42:59.142" v="34" actId="2696"/>
        <pc:sldMkLst>
          <pc:docMk/>
          <pc:sldMk cId="0" sldId="297"/>
        </pc:sldMkLst>
      </pc:sldChg>
      <pc:sldChg chg="ord">
        <pc:chgData name="Joachim Gregoor" userId="b81c2c31-4e6e-4e80-9e11-4c38e7578037" providerId="ADAL" clId="{F47BAAB2-8F21-2B4F-BD50-19FB2F4B72F0}" dt="2024-09-30T13:43:03.319" v="35" actId="20578"/>
        <pc:sldMkLst>
          <pc:docMk/>
          <pc:sldMk cId="0" sldId="298"/>
        </pc:sldMkLst>
      </pc:sldChg>
      <pc:sldChg chg="del">
        <pc:chgData name="Joachim Gregoor" userId="b81c2c31-4e6e-4e80-9e11-4c38e7578037" providerId="ADAL" clId="{F47BAAB2-8F21-2B4F-BD50-19FB2F4B72F0}" dt="2024-09-30T13:44:05.104" v="67" actId="2696"/>
        <pc:sldMkLst>
          <pc:docMk/>
          <pc:sldMk cId="0" sldId="299"/>
        </pc:sldMkLst>
      </pc:sldChg>
      <pc:sldChg chg="del">
        <pc:chgData name="Joachim Gregoor" userId="b81c2c31-4e6e-4e80-9e11-4c38e7578037" providerId="ADAL" clId="{F47BAAB2-8F21-2B4F-BD50-19FB2F4B72F0}" dt="2024-09-30T13:44:04.194" v="65" actId="2696"/>
        <pc:sldMkLst>
          <pc:docMk/>
          <pc:sldMk cId="0" sldId="300"/>
        </pc:sldMkLst>
      </pc:sldChg>
      <pc:sldChg chg="del">
        <pc:chgData name="Joachim Gregoor" userId="b81c2c31-4e6e-4e80-9e11-4c38e7578037" providerId="ADAL" clId="{F47BAAB2-8F21-2B4F-BD50-19FB2F4B72F0}" dt="2024-09-30T13:43:12.416" v="48" actId="2696"/>
        <pc:sldMkLst>
          <pc:docMk/>
          <pc:sldMk cId="0" sldId="301"/>
        </pc:sldMkLst>
      </pc:sldChg>
      <pc:sldChg chg="del">
        <pc:chgData name="Joachim Gregoor" userId="b81c2c31-4e6e-4e80-9e11-4c38e7578037" providerId="ADAL" clId="{F47BAAB2-8F21-2B4F-BD50-19FB2F4B72F0}" dt="2024-09-30T13:44:05.375" v="68" actId="2696"/>
        <pc:sldMkLst>
          <pc:docMk/>
          <pc:sldMk cId="0" sldId="302"/>
        </pc:sldMkLst>
      </pc:sldChg>
      <pc:sldChg chg="del">
        <pc:chgData name="Joachim Gregoor" userId="b81c2c31-4e6e-4e80-9e11-4c38e7578037" providerId="ADAL" clId="{F47BAAB2-8F21-2B4F-BD50-19FB2F4B72F0}" dt="2024-09-30T13:42:40.354" v="23" actId="2696"/>
        <pc:sldMkLst>
          <pc:docMk/>
          <pc:sldMk cId="0" sldId="303"/>
        </pc:sldMkLst>
      </pc:sldChg>
      <pc:sldChg chg="del">
        <pc:chgData name="Joachim Gregoor" userId="b81c2c31-4e6e-4e80-9e11-4c38e7578037" providerId="ADAL" clId="{F47BAAB2-8F21-2B4F-BD50-19FB2F4B72F0}" dt="2024-09-30T13:43:08.984" v="42" actId="2696"/>
        <pc:sldMkLst>
          <pc:docMk/>
          <pc:sldMk cId="1258672709" sldId="304"/>
        </pc:sldMkLst>
      </pc:sldChg>
      <pc:sldChg chg="del">
        <pc:chgData name="Joachim Gregoor" userId="b81c2c31-4e6e-4e80-9e11-4c38e7578037" providerId="ADAL" clId="{F47BAAB2-8F21-2B4F-BD50-19FB2F4B72F0}" dt="2024-09-30T13:43:09.378" v="43" actId="2696"/>
        <pc:sldMkLst>
          <pc:docMk/>
          <pc:sldMk cId="2736162603" sldId="305"/>
        </pc:sldMkLst>
      </pc:sldChg>
      <pc:sldChg chg="del">
        <pc:chgData name="Joachim Gregoor" userId="b81c2c31-4e6e-4e80-9e11-4c38e7578037" providerId="ADAL" clId="{F47BAAB2-8F21-2B4F-BD50-19FB2F4B72F0}" dt="2024-09-30T13:43:09.681" v="44" actId="2696"/>
        <pc:sldMkLst>
          <pc:docMk/>
          <pc:sldMk cId="658426822" sldId="306"/>
        </pc:sldMkLst>
      </pc:sldChg>
      <pc:sldChg chg="del">
        <pc:chgData name="Joachim Gregoor" userId="b81c2c31-4e6e-4e80-9e11-4c38e7578037" providerId="ADAL" clId="{F47BAAB2-8F21-2B4F-BD50-19FB2F4B72F0}" dt="2024-09-30T13:43:10.187" v="45" actId="2696"/>
        <pc:sldMkLst>
          <pc:docMk/>
          <pc:sldMk cId="1907700171" sldId="307"/>
        </pc:sldMkLst>
      </pc:sldChg>
      <pc:sldChg chg="del">
        <pc:chgData name="Joachim Gregoor" userId="b81c2c31-4e6e-4e80-9e11-4c38e7578037" providerId="ADAL" clId="{F47BAAB2-8F21-2B4F-BD50-19FB2F4B72F0}" dt="2024-09-30T13:42:39.443" v="22" actId="2696"/>
        <pc:sldMkLst>
          <pc:docMk/>
          <pc:sldMk cId="1526387111" sldId="308"/>
        </pc:sldMkLst>
      </pc:sldChg>
      <pc:sldChg chg="modSp mod">
        <pc:chgData name="Joachim Gregoor" userId="b81c2c31-4e6e-4e80-9e11-4c38e7578037" providerId="ADAL" clId="{F47BAAB2-8F21-2B4F-BD50-19FB2F4B72F0}" dt="2024-09-30T13:44:30.018" v="73" actId="113"/>
        <pc:sldMkLst>
          <pc:docMk/>
          <pc:sldMk cId="1295635086" sldId="309"/>
        </pc:sldMkLst>
        <pc:spChg chg="mod">
          <ac:chgData name="Joachim Gregoor" userId="b81c2c31-4e6e-4e80-9e11-4c38e7578037" providerId="ADAL" clId="{F47BAAB2-8F21-2B4F-BD50-19FB2F4B72F0}" dt="2024-09-30T13:44:30.018" v="73" actId="113"/>
          <ac:spMkLst>
            <pc:docMk/>
            <pc:sldMk cId="1295635086" sldId="309"/>
            <ac:spMk id="4" creationId="{863BBCB6-763C-8364-643C-E6038ED8103A}"/>
          </ac:spMkLst>
        </pc:spChg>
      </pc:sldChg>
      <pc:sldChg chg="modSp mod">
        <pc:chgData name="Joachim Gregoor" userId="b81c2c31-4e6e-4e80-9e11-4c38e7578037" providerId="ADAL" clId="{F47BAAB2-8F21-2B4F-BD50-19FB2F4B72F0}" dt="2024-09-30T13:41:36.962" v="6" actId="27636"/>
        <pc:sldMkLst>
          <pc:docMk/>
          <pc:sldMk cId="3809125726" sldId="317"/>
        </pc:sldMkLst>
        <pc:spChg chg="mod">
          <ac:chgData name="Joachim Gregoor" userId="b81c2c31-4e6e-4e80-9e11-4c38e7578037" providerId="ADAL" clId="{F47BAAB2-8F21-2B4F-BD50-19FB2F4B72F0}" dt="2024-09-30T13:41:36.962" v="6" actId="27636"/>
          <ac:spMkLst>
            <pc:docMk/>
            <pc:sldMk cId="3809125726" sldId="317"/>
            <ac:spMk id="4" creationId="{863BBCB6-763C-8364-643C-E6038ED8103A}"/>
          </ac:spMkLst>
        </pc:spChg>
      </pc:sldChg>
      <pc:sldChg chg="modSp mod">
        <pc:chgData name="Joachim Gregoor" userId="b81c2c31-4e6e-4e80-9e11-4c38e7578037" providerId="ADAL" clId="{F47BAAB2-8F21-2B4F-BD50-19FB2F4B72F0}" dt="2024-09-30T13:41:52.082" v="15" actId="27636"/>
        <pc:sldMkLst>
          <pc:docMk/>
          <pc:sldMk cId="713476383" sldId="318"/>
        </pc:sldMkLst>
        <pc:spChg chg="mod">
          <ac:chgData name="Joachim Gregoor" userId="b81c2c31-4e6e-4e80-9e11-4c38e7578037" providerId="ADAL" clId="{F47BAAB2-8F21-2B4F-BD50-19FB2F4B72F0}" dt="2024-09-30T13:41:52.082" v="15" actId="27636"/>
          <ac:spMkLst>
            <pc:docMk/>
            <pc:sldMk cId="713476383" sldId="318"/>
            <ac:spMk id="4" creationId="{35FF059B-3C88-203E-EACC-79DB04774BC4}"/>
          </ac:spMkLst>
        </pc:spChg>
      </pc:sldChg>
      <pc:sldChg chg="del">
        <pc:chgData name="Joachim Gregoor" userId="b81c2c31-4e6e-4e80-9e11-4c38e7578037" providerId="ADAL" clId="{F47BAAB2-8F21-2B4F-BD50-19FB2F4B72F0}" dt="2024-09-30T13:43:17.512" v="50" actId="2696"/>
        <pc:sldMkLst>
          <pc:docMk/>
          <pc:sldMk cId="1967827905" sldId="319"/>
        </pc:sldMkLst>
      </pc:sldChg>
      <pc:sldChg chg="del">
        <pc:chgData name="Joachim Gregoor" userId="b81c2c31-4e6e-4e80-9e11-4c38e7578037" providerId="ADAL" clId="{F47BAAB2-8F21-2B4F-BD50-19FB2F4B72F0}" dt="2024-09-30T13:43:57.671" v="55" actId="2696"/>
        <pc:sldMkLst>
          <pc:docMk/>
          <pc:sldMk cId="575160884" sldId="320"/>
        </pc:sldMkLst>
      </pc:sldChg>
      <pc:sldChg chg="del">
        <pc:chgData name="Joachim Gregoor" userId="b81c2c31-4e6e-4e80-9e11-4c38e7578037" providerId="ADAL" clId="{F47BAAB2-8F21-2B4F-BD50-19FB2F4B72F0}" dt="2024-09-30T13:43:59.887" v="57" actId="2696"/>
        <pc:sldMkLst>
          <pc:docMk/>
          <pc:sldMk cId="2631974709" sldId="321"/>
        </pc:sldMkLst>
      </pc:sldChg>
      <pc:sldChg chg="del">
        <pc:chgData name="Joachim Gregoor" userId="b81c2c31-4e6e-4e80-9e11-4c38e7578037" providerId="ADAL" clId="{F47BAAB2-8F21-2B4F-BD50-19FB2F4B72F0}" dt="2024-09-30T13:43:15.341" v="49" actId="2696"/>
        <pc:sldMkLst>
          <pc:docMk/>
          <pc:sldMk cId="2290866293" sldId="322"/>
        </pc:sldMkLst>
      </pc:sldChg>
      <pc:sldChg chg="del">
        <pc:chgData name="Joachim Gregoor" userId="b81c2c31-4e6e-4e80-9e11-4c38e7578037" providerId="ADAL" clId="{F47BAAB2-8F21-2B4F-BD50-19FB2F4B72F0}" dt="2024-09-30T13:44:04.600" v="66" actId="2696"/>
        <pc:sldMkLst>
          <pc:docMk/>
          <pc:sldMk cId="3727508989" sldId="323"/>
        </pc:sldMkLst>
      </pc:sldChg>
      <pc:sldChg chg="modSp add del mod">
        <pc:chgData name="Joachim Gregoor" userId="b81c2c31-4e6e-4e80-9e11-4c38e7578037" providerId="ADAL" clId="{F47BAAB2-8F21-2B4F-BD50-19FB2F4B72F0}" dt="2024-10-01T09:25:15.473" v="111" actId="2696"/>
        <pc:sldMkLst>
          <pc:docMk/>
          <pc:sldMk cId="4081022454" sldId="636"/>
        </pc:sldMkLst>
        <pc:spChg chg="mod">
          <ac:chgData name="Joachim Gregoor" userId="b81c2c31-4e6e-4e80-9e11-4c38e7578037" providerId="ADAL" clId="{F47BAAB2-8F21-2B4F-BD50-19FB2F4B72F0}" dt="2024-10-01T09:24:59.024" v="80" actId="27636"/>
          <ac:spMkLst>
            <pc:docMk/>
            <pc:sldMk cId="4081022454" sldId="636"/>
            <ac:spMk id="3" creationId="{8A01146B-488F-4A87-AC15-62BE4E6AE94E}"/>
          </ac:spMkLst>
        </pc:spChg>
      </pc:sldChg>
      <pc:sldChg chg="modSp add del mod">
        <pc:chgData name="Joachim Gregoor" userId="b81c2c31-4e6e-4e80-9e11-4c38e7578037" providerId="ADAL" clId="{F47BAAB2-8F21-2B4F-BD50-19FB2F4B72F0}" dt="2024-10-01T09:25:18.151" v="112" actId="2696"/>
        <pc:sldMkLst>
          <pc:docMk/>
          <pc:sldMk cId="1189664358" sldId="637"/>
        </pc:sldMkLst>
        <pc:spChg chg="mod">
          <ac:chgData name="Joachim Gregoor" userId="b81c2c31-4e6e-4e80-9e11-4c38e7578037" providerId="ADAL" clId="{F47BAAB2-8F21-2B4F-BD50-19FB2F4B72F0}" dt="2024-10-01T09:24:59.047" v="81" actId="27636"/>
          <ac:spMkLst>
            <pc:docMk/>
            <pc:sldMk cId="1189664358" sldId="637"/>
            <ac:spMk id="3" creationId="{5EBDCFF9-F2E5-491F-B4AE-5DCCC1422D27}"/>
          </ac:spMkLst>
        </pc:spChg>
      </pc:sldChg>
      <pc:sldChg chg="add del">
        <pc:chgData name="Joachim Gregoor" userId="b81c2c31-4e6e-4e80-9e11-4c38e7578037" providerId="ADAL" clId="{F47BAAB2-8F21-2B4F-BD50-19FB2F4B72F0}" dt="2024-10-01T09:25:18.544" v="113" actId="2696"/>
        <pc:sldMkLst>
          <pc:docMk/>
          <pc:sldMk cId="3284255526" sldId="638"/>
        </pc:sldMkLst>
      </pc:sldChg>
      <pc:sldChg chg="modSp add del mod">
        <pc:chgData name="Joachim Gregoor" userId="b81c2c31-4e6e-4e80-9e11-4c38e7578037" providerId="ADAL" clId="{F47BAAB2-8F21-2B4F-BD50-19FB2F4B72F0}" dt="2024-10-01T09:25:19.049" v="114" actId="2696"/>
        <pc:sldMkLst>
          <pc:docMk/>
          <pc:sldMk cId="1644214579" sldId="640"/>
        </pc:sldMkLst>
        <pc:spChg chg="mod">
          <ac:chgData name="Joachim Gregoor" userId="b81c2c31-4e6e-4e80-9e11-4c38e7578037" providerId="ADAL" clId="{F47BAAB2-8F21-2B4F-BD50-19FB2F4B72F0}" dt="2024-10-01T09:24:59.062" v="82" actId="27636"/>
          <ac:spMkLst>
            <pc:docMk/>
            <pc:sldMk cId="1644214579" sldId="640"/>
            <ac:spMk id="3" creationId="{9140CAB3-1B2B-4E9E-ABE3-31D296187CE8}"/>
          </ac:spMkLst>
        </pc:spChg>
      </pc:sldChg>
      <pc:sldChg chg="modSp add del mod">
        <pc:chgData name="Joachim Gregoor" userId="b81c2c31-4e6e-4e80-9e11-4c38e7578037" providerId="ADAL" clId="{F47BAAB2-8F21-2B4F-BD50-19FB2F4B72F0}" dt="2024-10-01T09:25:19.477" v="115" actId="2696"/>
        <pc:sldMkLst>
          <pc:docMk/>
          <pc:sldMk cId="661696268" sldId="641"/>
        </pc:sldMkLst>
        <pc:spChg chg="mod">
          <ac:chgData name="Joachim Gregoor" userId="b81c2c31-4e6e-4e80-9e11-4c38e7578037" providerId="ADAL" clId="{F47BAAB2-8F21-2B4F-BD50-19FB2F4B72F0}" dt="2024-10-01T09:24:59.071" v="83" actId="27636"/>
          <ac:spMkLst>
            <pc:docMk/>
            <pc:sldMk cId="661696268" sldId="641"/>
            <ac:spMk id="3" creationId="{6F213650-A533-4BE8-B43A-28FC43D698E0}"/>
          </ac:spMkLst>
        </pc:spChg>
      </pc:sldChg>
      <pc:sldChg chg="add del">
        <pc:chgData name="Joachim Gregoor" userId="b81c2c31-4e6e-4e80-9e11-4c38e7578037" providerId="ADAL" clId="{F47BAAB2-8F21-2B4F-BD50-19FB2F4B72F0}" dt="2024-10-01T09:25:32.930" v="116" actId="2696"/>
        <pc:sldMkLst>
          <pc:docMk/>
          <pc:sldMk cId="3933991931" sldId="683"/>
        </pc:sldMkLst>
      </pc:sldChg>
      <pc:sldChg chg="delSp add mod ord">
        <pc:chgData name="Joachim Gregoor" userId="b81c2c31-4e6e-4e80-9e11-4c38e7578037" providerId="ADAL" clId="{F47BAAB2-8F21-2B4F-BD50-19FB2F4B72F0}" dt="2024-10-02T09:30:29.374" v="207" actId="478"/>
        <pc:sldMkLst>
          <pc:docMk/>
          <pc:sldMk cId="425803471" sldId="685"/>
        </pc:sldMkLst>
        <pc:picChg chg="del">
          <ac:chgData name="Joachim Gregoor" userId="b81c2c31-4e6e-4e80-9e11-4c38e7578037" providerId="ADAL" clId="{F47BAAB2-8F21-2B4F-BD50-19FB2F4B72F0}" dt="2024-10-02T09:30:29.374" v="207" actId="478"/>
          <ac:picMkLst>
            <pc:docMk/>
            <pc:sldMk cId="425803471" sldId="685"/>
            <ac:picMk id="16" creationId="{E00BA0B6-6F29-76D4-5F08-0A210CD78148}"/>
          </ac:picMkLst>
        </pc:picChg>
      </pc:sldChg>
      <pc:sldChg chg="delSp add mod ord">
        <pc:chgData name="Joachim Gregoor" userId="b81c2c31-4e6e-4e80-9e11-4c38e7578037" providerId="ADAL" clId="{F47BAAB2-8F21-2B4F-BD50-19FB2F4B72F0}" dt="2024-10-02T09:28:28.243" v="194" actId="20578"/>
        <pc:sldMkLst>
          <pc:docMk/>
          <pc:sldMk cId="2881336317" sldId="689"/>
        </pc:sldMkLst>
        <pc:picChg chg="del">
          <ac:chgData name="Joachim Gregoor" userId="b81c2c31-4e6e-4e80-9e11-4c38e7578037" providerId="ADAL" clId="{F47BAAB2-8F21-2B4F-BD50-19FB2F4B72F0}" dt="2024-10-01T09:28:01.406" v="131" actId="478"/>
          <ac:picMkLst>
            <pc:docMk/>
            <pc:sldMk cId="2881336317" sldId="689"/>
            <ac:picMk id="11" creationId="{0D886A22-8F42-747E-3EDB-3D15D7BF18E3}"/>
          </ac:picMkLst>
        </pc:picChg>
      </pc:sldChg>
      <pc:sldChg chg="addSp delSp modSp add del mod">
        <pc:chgData name="Joachim Gregoor" userId="b81c2c31-4e6e-4e80-9e11-4c38e7578037" providerId="ADAL" clId="{F47BAAB2-8F21-2B4F-BD50-19FB2F4B72F0}" dt="2024-10-02T10:15:55.925" v="260" actId="2696"/>
        <pc:sldMkLst>
          <pc:docMk/>
          <pc:sldMk cId="4064535387" sldId="690"/>
        </pc:sldMkLst>
        <pc:picChg chg="add del mod">
          <ac:chgData name="Joachim Gregoor" userId="b81c2c31-4e6e-4e80-9e11-4c38e7578037" providerId="ADAL" clId="{F47BAAB2-8F21-2B4F-BD50-19FB2F4B72F0}" dt="2024-10-02T10:15:34.544" v="255" actId="1076"/>
          <ac:picMkLst>
            <pc:docMk/>
            <pc:sldMk cId="4064535387" sldId="690"/>
            <ac:picMk id="5" creationId="{97583EE2-3A7A-01C7-278D-89EA8E64D7B0}"/>
          </ac:picMkLst>
        </pc:picChg>
      </pc:sldChg>
      <pc:sldChg chg="addSp delSp modSp add mod ord">
        <pc:chgData name="Joachim Gregoor" userId="b81c2c31-4e6e-4e80-9e11-4c38e7578037" providerId="ADAL" clId="{F47BAAB2-8F21-2B4F-BD50-19FB2F4B72F0}" dt="2024-10-02T10:43:59.756" v="461" actId="14100"/>
        <pc:sldMkLst>
          <pc:docMk/>
          <pc:sldMk cId="3085985711" sldId="692"/>
        </pc:sldMkLst>
        <pc:spChg chg="mod">
          <ac:chgData name="Joachim Gregoor" userId="b81c2c31-4e6e-4e80-9e11-4c38e7578037" providerId="ADAL" clId="{F47BAAB2-8F21-2B4F-BD50-19FB2F4B72F0}" dt="2024-10-02T09:31:05.425" v="218" actId="113"/>
          <ac:spMkLst>
            <pc:docMk/>
            <pc:sldMk cId="3085985711" sldId="692"/>
            <ac:spMk id="2" creationId="{094ECB47-CB98-3202-6CA9-CDB65581469E}"/>
          </ac:spMkLst>
        </pc:spChg>
        <pc:spChg chg="add mod">
          <ac:chgData name="Joachim Gregoor" userId="b81c2c31-4e6e-4e80-9e11-4c38e7578037" providerId="ADAL" clId="{F47BAAB2-8F21-2B4F-BD50-19FB2F4B72F0}" dt="2024-10-02T09:31:35.597" v="225" actId="208"/>
          <ac:spMkLst>
            <pc:docMk/>
            <pc:sldMk cId="3085985711" sldId="692"/>
            <ac:spMk id="3" creationId="{74C7E83C-AA75-34CE-6688-2EE7DA97A7E5}"/>
          </ac:spMkLst>
        </pc:spChg>
        <pc:spChg chg="del">
          <ac:chgData name="Joachim Gregoor" userId="b81c2c31-4e6e-4e80-9e11-4c38e7578037" providerId="ADAL" clId="{F47BAAB2-8F21-2B4F-BD50-19FB2F4B72F0}" dt="2024-10-01T09:28:34.389" v="136" actId="478"/>
          <ac:spMkLst>
            <pc:docMk/>
            <pc:sldMk cId="3085985711" sldId="692"/>
            <ac:spMk id="3" creationId="{95844762-82D7-FDE1-C8B7-FA6BA15258EB}"/>
          </ac:spMkLst>
        </pc:spChg>
        <pc:spChg chg="add mod">
          <ac:chgData name="Joachim Gregoor" userId="b81c2c31-4e6e-4e80-9e11-4c38e7578037" providerId="ADAL" clId="{F47BAAB2-8F21-2B4F-BD50-19FB2F4B72F0}" dt="2024-10-02T09:31:41.352" v="227" actId="1076"/>
          <ac:spMkLst>
            <pc:docMk/>
            <pc:sldMk cId="3085985711" sldId="692"/>
            <ac:spMk id="4" creationId="{C0DD44E9-0F61-574E-8A38-A5993C568453}"/>
          </ac:spMkLst>
        </pc:spChg>
        <pc:spChg chg="add mod">
          <ac:chgData name="Joachim Gregoor" userId="b81c2c31-4e6e-4e80-9e11-4c38e7578037" providerId="ADAL" clId="{F47BAAB2-8F21-2B4F-BD50-19FB2F4B72F0}" dt="2024-10-02T09:31:43.820" v="229" actId="1076"/>
          <ac:spMkLst>
            <pc:docMk/>
            <pc:sldMk cId="3085985711" sldId="692"/>
            <ac:spMk id="7" creationId="{A888DE89-A7CF-A817-B2A1-9ED40965A5EF}"/>
          </ac:spMkLst>
        </pc:spChg>
        <pc:spChg chg="add mod">
          <ac:chgData name="Joachim Gregoor" userId="b81c2c31-4e6e-4e80-9e11-4c38e7578037" providerId="ADAL" clId="{F47BAAB2-8F21-2B4F-BD50-19FB2F4B72F0}" dt="2024-10-02T10:42:49.371" v="417" actId="1076"/>
          <ac:spMkLst>
            <pc:docMk/>
            <pc:sldMk cId="3085985711" sldId="692"/>
            <ac:spMk id="16" creationId="{CDA66C2E-2EEF-7D79-E647-B113DF8BA8F4}"/>
          </ac:spMkLst>
        </pc:spChg>
        <pc:spChg chg="add mod">
          <ac:chgData name="Joachim Gregoor" userId="b81c2c31-4e6e-4e80-9e11-4c38e7578037" providerId="ADAL" clId="{F47BAAB2-8F21-2B4F-BD50-19FB2F4B72F0}" dt="2024-10-02T10:43:09.570" v="440" actId="1076"/>
          <ac:spMkLst>
            <pc:docMk/>
            <pc:sldMk cId="3085985711" sldId="692"/>
            <ac:spMk id="17" creationId="{C56EBECF-4F36-CDEC-5C6D-39B494EC5BE4}"/>
          </ac:spMkLst>
        </pc:spChg>
        <pc:spChg chg="add mod">
          <ac:chgData name="Joachim Gregoor" userId="b81c2c31-4e6e-4e80-9e11-4c38e7578037" providerId="ADAL" clId="{F47BAAB2-8F21-2B4F-BD50-19FB2F4B72F0}" dt="2024-10-02T10:43:25.190" v="451" actId="20577"/>
          <ac:spMkLst>
            <pc:docMk/>
            <pc:sldMk cId="3085985711" sldId="692"/>
            <ac:spMk id="18" creationId="{5F87C9DA-2B67-D789-1CC5-BB815971D482}"/>
          </ac:spMkLst>
        </pc:spChg>
        <pc:picChg chg="mod">
          <ac:chgData name="Joachim Gregoor" userId="b81c2c31-4e6e-4e80-9e11-4c38e7578037" providerId="ADAL" clId="{F47BAAB2-8F21-2B4F-BD50-19FB2F4B72F0}" dt="2024-10-02T09:31:11.412" v="221" actId="1076"/>
          <ac:picMkLst>
            <pc:docMk/>
            <pc:sldMk cId="3085985711" sldId="692"/>
            <ac:picMk id="5" creationId="{97583EE2-3A7A-01C7-278D-89EA8E64D7B0}"/>
          </ac:picMkLst>
        </pc:picChg>
        <pc:picChg chg="add del mod">
          <ac:chgData name="Joachim Gregoor" userId="b81c2c31-4e6e-4e80-9e11-4c38e7578037" providerId="ADAL" clId="{F47BAAB2-8F21-2B4F-BD50-19FB2F4B72F0}" dt="2024-10-02T10:15:12.146" v="250" actId="1076"/>
          <ac:picMkLst>
            <pc:docMk/>
            <pc:sldMk cId="3085985711" sldId="692"/>
            <ac:picMk id="6" creationId="{0B8D3A55-33F6-5930-3EBF-12D714893CA2}"/>
          </ac:picMkLst>
        </pc:picChg>
        <pc:picChg chg="del">
          <ac:chgData name="Joachim Gregoor" userId="b81c2c31-4e6e-4e80-9e11-4c38e7578037" providerId="ADAL" clId="{F47BAAB2-8F21-2B4F-BD50-19FB2F4B72F0}" dt="2024-10-02T09:26:08.856" v="151" actId="478"/>
          <ac:picMkLst>
            <pc:docMk/>
            <pc:sldMk cId="3085985711" sldId="692"/>
            <ac:picMk id="6" creationId="{B17FA329-8674-8440-9020-CC24D3E106BE}"/>
          </ac:picMkLst>
        </pc:picChg>
        <pc:picChg chg="add mod">
          <ac:chgData name="Joachim Gregoor" userId="b81c2c31-4e6e-4e80-9e11-4c38e7578037" providerId="ADAL" clId="{F47BAAB2-8F21-2B4F-BD50-19FB2F4B72F0}" dt="2024-10-02T10:15:19.300" v="253"/>
          <ac:picMkLst>
            <pc:docMk/>
            <pc:sldMk cId="3085985711" sldId="692"/>
            <ac:picMk id="8" creationId="{F764D2AD-84AC-AB85-759C-956BEA77EC28}"/>
          </ac:picMkLst>
        </pc:picChg>
        <pc:picChg chg="add mod modCrop">
          <ac:chgData name="Joachim Gregoor" userId="b81c2c31-4e6e-4e80-9e11-4c38e7578037" providerId="ADAL" clId="{F47BAAB2-8F21-2B4F-BD50-19FB2F4B72F0}" dt="2024-10-02T10:41:03.392" v="385" actId="732"/>
          <ac:picMkLst>
            <pc:docMk/>
            <pc:sldMk cId="3085985711" sldId="692"/>
            <ac:picMk id="9" creationId="{2CBA33AC-D21C-94E4-1C70-3AF71A558A03}"/>
          </ac:picMkLst>
        </pc:picChg>
        <pc:picChg chg="add mod">
          <ac:chgData name="Joachim Gregoor" userId="b81c2c31-4e6e-4e80-9e11-4c38e7578037" providerId="ADAL" clId="{F47BAAB2-8F21-2B4F-BD50-19FB2F4B72F0}" dt="2024-10-02T10:41:09.164" v="387" actId="1076"/>
          <ac:picMkLst>
            <pc:docMk/>
            <pc:sldMk cId="3085985711" sldId="692"/>
            <ac:picMk id="10" creationId="{E593AC89-3C68-4F64-7C47-B2977086E74B}"/>
          </ac:picMkLst>
        </pc:picChg>
        <pc:picChg chg="add mod">
          <ac:chgData name="Joachim Gregoor" userId="b81c2c31-4e6e-4e80-9e11-4c38e7578037" providerId="ADAL" clId="{F47BAAB2-8F21-2B4F-BD50-19FB2F4B72F0}" dt="2024-10-02T10:41:16.670" v="389" actId="1076"/>
          <ac:picMkLst>
            <pc:docMk/>
            <pc:sldMk cId="3085985711" sldId="692"/>
            <ac:picMk id="11" creationId="{BF019CAA-6FAC-A185-A966-B73C5096371B}"/>
          </ac:picMkLst>
        </pc:picChg>
        <pc:picChg chg="add mod">
          <ac:chgData name="Joachim Gregoor" userId="b81c2c31-4e6e-4e80-9e11-4c38e7578037" providerId="ADAL" clId="{F47BAAB2-8F21-2B4F-BD50-19FB2F4B72F0}" dt="2024-10-02T10:42:32.625" v="402" actId="1076"/>
          <ac:picMkLst>
            <pc:docMk/>
            <pc:sldMk cId="3085985711" sldId="692"/>
            <ac:picMk id="12" creationId="{EC11BD78-F9E5-C042-88FE-A7274217A9D1}"/>
          </ac:picMkLst>
        </pc:picChg>
        <pc:picChg chg="add mod">
          <ac:chgData name="Joachim Gregoor" userId="b81c2c31-4e6e-4e80-9e11-4c38e7578037" providerId="ADAL" clId="{F47BAAB2-8F21-2B4F-BD50-19FB2F4B72F0}" dt="2024-10-02T10:42:19.056" v="396"/>
          <ac:picMkLst>
            <pc:docMk/>
            <pc:sldMk cId="3085985711" sldId="692"/>
            <ac:picMk id="13" creationId="{3D8A77C7-B1CC-F657-438A-0F5A66337456}"/>
          </ac:picMkLst>
        </pc:picChg>
        <pc:picChg chg="add del mod">
          <ac:chgData name="Joachim Gregoor" userId="b81c2c31-4e6e-4e80-9e11-4c38e7578037" providerId="ADAL" clId="{F47BAAB2-8F21-2B4F-BD50-19FB2F4B72F0}" dt="2024-10-02T10:42:33.805" v="403" actId="478"/>
          <ac:picMkLst>
            <pc:docMk/>
            <pc:sldMk cId="3085985711" sldId="692"/>
            <ac:picMk id="14" creationId="{345F07EB-AA78-3DBF-A47B-64D20AE4F509}"/>
          </ac:picMkLst>
        </pc:picChg>
        <pc:picChg chg="add del mod">
          <ac:chgData name="Joachim Gregoor" userId="b81c2c31-4e6e-4e80-9e11-4c38e7578037" providerId="ADAL" clId="{F47BAAB2-8F21-2B4F-BD50-19FB2F4B72F0}" dt="2024-10-02T10:42:34.757" v="404" actId="478"/>
          <ac:picMkLst>
            <pc:docMk/>
            <pc:sldMk cId="3085985711" sldId="692"/>
            <ac:picMk id="15" creationId="{680FAD8C-C147-883B-4FE5-A0B26A282C6D}"/>
          </ac:picMkLst>
        </pc:picChg>
        <pc:cxnChg chg="add mod">
          <ac:chgData name="Joachim Gregoor" userId="b81c2c31-4e6e-4e80-9e11-4c38e7578037" providerId="ADAL" clId="{F47BAAB2-8F21-2B4F-BD50-19FB2F4B72F0}" dt="2024-10-02T10:43:42.194" v="454" actId="14100"/>
          <ac:cxnSpMkLst>
            <pc:docMk/>
            <pc:sldMk cId="3085985711" sldId="692"/>
            <ac:cxnSpMk id="20" creationId="{2D8F8E55-A66D-FE17-ED43-3CC992A28BC2}"/>
          </ac:cxnSpMkLst>
        </pc:cxnChg>
        <pc:cxnChg chg="add mod">
          <ac:chgData name="Joachim Gregoor" userId="b81c2c31-4e6e-4e80-9e11-4c38e7578037" providerId="ADAL" clId="{F47BAAB2-8F21-2B4F-BD50-19FB2F4B72F0}" dt="2024-10-02T10:43:53.635" v="458" actId="1076"/>
          <ac:cxnSpMkLst>
            <pc:docMk/>
            <pc:sldMk cId="3085985711" sldId="692"/>
            <ac:cxnSpMk id="22" creationId="{2066C53B-A040-9B12-7305-D5BEFD99A277}"/>
          </ac:cxnSpMkLst>
        </pc:cxnChg>
        <pc:cxnChg chg="add mod">
          <ac:chgData name="Joachim Gregoor" userId="b81c2c31-4e6e-4e80-9e11-4c38e7578037" providerId="ADAL" clId="{F47BAAB2-8F21-2B4F-BD50-19FB2F4B72F0}" dt="2024-10-02T10:43:59.756" v="461" actId="14100"/>
          <ac:cxnSpMkLst>
            <pc:docMk/>
            <pc:sldMk cId="3085985711" sldId="692"/>
            <ac:cxnSpMk id="25" creationId="{E89C11BE-7D3E-E1FF-DFB4-84942AE5DCC0}"/>
          </ac:cxnSpMkLst>
        </pc:cxnChg>
      </pc:sldChg>
      <pc:sldChg chg="addSp delSp modSp add del mod">
        <pc:chgData name="Joachim Gregoor" userId="b81c2c31-4e6e-4e80-9e11-4c38e7578037" providerId="ADAL" clId="{F47BAAB2-8F21-2B4F-BD50-19FB2F4B72F0}" dt="2024-10-02T10:28:28.975" v="352" actId="2696"/>
        <pc:sldMkLst>
          <pc:docMk/>
          <pc:sldMk cId="325309512" sldId="693"/>
        </pc:sldMkLst>
        <pc:spChg chg="mod">
          <ac:chgData name="Joachim Gregoor" userId="b81c2c31-4e6e-4e80-9e11-4c38e7578037" providerId="ADAL" clId="{F47BAAB2-8F21-2B4F-BD50-19FB2F4B72F0}" dt="2024-10-02T10:27:56.512" v="346" actId="108"/>
          <ac:spMkLst>
            <pc:docMk/>
            <pc:sldMk cId="325309512" sldId="693"/>
            <ac:spMk id="2" creationId="{989F7C75-8015-EC44-981C-876DC7484F13}"/>
          </ac:spMkLst>
        </pc:spChg>
        <pc:picChg chg="del">
          <ac:chgData name="Joachim Gregoor" userId="b81c2c31-4e6e-4e80-9e11-4c38e7578037" providerId="ADAL" clId="{F47BAAB2-8F21-2B4F-BD50-19FB2F4B72F0}" dt="2024-10-02T10:25:50.059" v="336" actId="478"/>
          <ac:picMkLst>
            <pc:docMk/>
            <pc:sldMk cId="325309512" sldId="693"/>
            <ac:picMk id="4" creationId="{6E8A7F57-F251-0C43-D053-F515498C68FF}"/>
          </ac:picMkLst>
        </pc:picChg>
        <pc:picChg chg="add del mod">
          <ac:chgData name="Joachim Gregoor" userId="b81c2c31-4e6e-4e80-9e11-4c38e7578037" providerId="ADAL" clId="{F47BAAB2-8F21-2B4F-BD50-19FB2F4B72F0}" dt="2024-10-02T10:28:10.449" v="347" actId="21"/>
          <ac:picMkLst>
            <pc:docMk/>
            <pc:sldMk cId="325309512" sldId="693"/>
            <ac:picMk id="8" creationId="{C99D8C58-DDFE-0D79-78F2-AC662A25E151}"/>
          </ac:picMkLst>
        </pc:picChg>
      </pc:sldChg>
      <pc:sldChg chg="delSp modSp add del mod">
        <pc:chgData name="Joachim Gregoor" userId="b81c2c31-4e6e-4e80-9e11-4c38e7578037" providerId="ADAL" clId="{F47BAAB2-8F21-2B4F-BD50-19FB2F4B72F0}" dt="2024-10-02T10:30:34.744" v="370" actId="2696"/>
        <pc:sldMkLst>
          <pc:docMk/>
          <pc:sldMk cId="3529165869" sldId="694"/>
        </pc:sldMkLst>
        <pc:spChg chg="mod">
          <ac:chgData name="Joachim Gregoor" userId="b81c2c31-4e6e-4e80-9e11-4c38e7578037" providerId="ADAL" clId="{F47BAAB2-8F21-2B4F-BD50-19FB2F4B72F0}" dt="2024-10-01T09:24:59.260" v="100" actId="27636"/>
          <ac:spMkLst>
            <pc:docMk/>
            <pc:sldMk cId="3529165869" sldId="694"/>
            <ac:spMk id="2" creationId="{44D13D84-E9CC-27F3-6E4C-95D205FD4256}"/>
          </ac:spMkLst>
        </pc:spChg>
        <pc:picChg chg="del">
          <ac:chgData name="Joachim Gregoor" userId="b81c2c31-4e6e-4e80-9e11-4c38e7578037" providerId="ADAL" clId="{F47BAAB2-8F21-2B4F-BD50-19FB2F4B72F0}" dt="2024-10-02T10:29:36.766" v="354" actId="21"/>
          <ac:picMkLst>
            <pc:docMk/>
            <pc:sldMk cId="3529165869" sldId="694"/>
            <ac:picMk id="5" creationId="{98F3412C-2ED8-6130-9561-D74FD29B2DDD}"/>
          </ac:picMkLst>
        </pc:picChg>
      </pc:sldChg>
      <pc:sldChg chg="add del">
        <pc:chgData name="Joachim Gregoor" userId="b81c2c31-4e6e-4e80-9e11-4c38e7578037" providerId="ADAL" clId="{F47BAAB2-8F21-2B4F-BD50-19FB2F4B72F0}" dt="2024-10-01T09:28:56.812" v="138" actId="2696"/>
        <pc:sldMkLst>
          <pc:docMk/>
          <pc:sldMk cId="2019562436" sldId="726"/>
        </pc:sldMkLst>
      </pc:sldChg>
      <pc:sldChg chg="modSp add mod ord">
        <pc:chgData name="Joachim Gregoor" userId="b81c2c31-4e6e-4e80-9e11-4c38e7578037" providerId="ADAL" clId="{F47BAAB2-8F21-2B4F-BD50-19FB2F4B72F0}" dt="2024-10-02T09:30:01.469" v="205" actId="20577"/>
        <pc:sldMkLst>
          <pc:docMk/>
          <pc:sldMk cId="2252466238" sldId="729"/>
        </pc:sldMkLst>
        <pc:spChg chg="mod">
          <ac:chgData name="Joachim Gregoor" userId="b81c2c31-4e6e-4e80-9e11-4c38e7578037" providerId="ADAL" clId="{F47BAAB2-8F21-2B4F-BD50-19FB2F4B72F0}" dt="2024-10-02T09:29:45.675" v="199" actId="20577"/>
          <ac:spMkLst>
            <pc:docMk/>
            <pc:sldMk cId="2252466238" sldId="729"/>
            <ac:spMk id="3" creationId="{FF8F5FB2-5EA8-B462-A556-BCFE045F3203}"/>
          </ac:spMkLst>
        </pc:spChg>
        <pc:spChg chg="mod">
          <ac:chgData name="Joachim Gregoor" userId="b81c2c31-4e6e-4e80-9e11-4c38e7578037" providerId="ADAL" clId="{F47BAAB2-8F21-2B4F-BD50-19FB2F4B72F0}" dt="2024-10-02T09:29:34.063" v="198" actId="12"/>
          <ac:spMkLst>
            <pc:docMk/>
            <pc:sldMk cId="2252466238" sldId="729"/>
            <ac:spMk id="4" creationId="{617F6A33-9965-25F1-EE8A-E4BCB31EF99E}"/>
          </ac:spMkLst>
        </pc:spChg>
        <pc:spChg chg="mod">
          <ac:chgData name="Joachim Gregoor" userId="b81c2c31-4e6e-4e80-9e11-4c38e7578037" providerId="ADAL" clId="{F47BAAB2-8F21-2B4F-BD50-19FB2F4B72F0}" dt="2024-10-02T09:30:01.469" v="205" actId="20577"/>
          <ac:spMkLst>
            <pc:docMk/>
            <pc:sldMk cId="2252466238" sldId="729"/>
            <ac:spMk id="6" creationId="{80A1E785-E037-AED9-77BD-D29A042B6486}"/>
          </ac:spMkLst>
        </pc:spChg>
      </pc:sldChg>
      <pc:sldChg chg="add del">
        <pc:chgData name="Joachim Gregoor" userId="b81c2c31-4e6e-4e80-9e11-4c38e7578037" providerId="ADAL" clId="{F47BAAB2-8F21-2B4F-BD50-19FB2F4B72F0}" dt="2024-10-01T09:25:47.040" v="118" actId="2696"/>
        <pc:sldMkLst>
          <pc:docMk/>
          <pc:sldMk cId="748280726" sldId="738"/>
        </pc:sldMkLst>
      </pc:sldChg>
      <pc:sldChg chg="add del">
        <pc:chgData name="Joachim Gregoor" userId="b81c2c31-4e6e-4e80-9e11-4c38e7578037" providerId="ADAL" clId="{F47BAAB2-8F21-2B4F-BD50-19FB2F4B72F0}" dt="2024-10-02T10:14:05.815" v="238" actId="2696"/>
        <pc:sldMkLst>
          <pc:docMk/>
          <pc:sldMk cId="3583417143" sldId="739"/>
        </pc:sldMkLst>
      </pc:sldChg>
      <pc:sldChg chg="add del">
        <pc:chgData name="Joachim Gregoor" userId="b81c2c31-4e6e-4e80-9e11-4c38e7578037" providerId="ADAL" clId="{F47BAAB2-8F21-2B4F-BD50-19FB2F4B72F0}" dt="2024-10-01T09:28:26.538" v="135" actId="2696"/>
        <pc:sldMkLst>
          <pc:docMk/>
          <pc:sldMk cId="3747118479" sldId="741"/>
        </pc:sldMkLst>
      </pc:sldChg>
      <pc:sldChg chg="add del">
        <pc:chgData name="Joachim Gregoor" userId="b81c2c31-4e6e-4e80-9e11-4c38e7578037" providerId="ADAL" clId="{F47BAAB2-8F21-2B4F-BD50-19FB2F4B72F0}" dt="2024-10-01T09:28:25.078" v="134" actId="2696"/>
        <pc:sldMkLst>
          <pc:docMk/>
          <pc:sldMk cId="3224639434" sldId="742"/>
        </pc:sldMkLst>
      </pc:sldChg>
      <pc:sldChg chg="add del">
        <pc:chgData name="Joachim Gregoor" userId="b81c2c31-4e6e-4e80-9e11-4c38e7578037" providerId="ADAL" clId="{F47BAAB2-8F21-2B4F-BD50-19FB2F4B72F0}" dt="2024-10-01T09:28:24.168" v="133" actId="2696"/>
        <pc:sldMkLst>
          <pc:docMk/>
          <pc:sldMk cId="839083635" sldId="743"/>
        </pc:sldMkLst>
      </pc:sldChg>
      <pc:sldChg chg="add del">
        <pc:chgData name="Joachim Gregoor" userId="b81c2c31-4e6e-4e80-9e11-4c38e7578037" providerId="ADAL" clId="{F47BAAB2-8F21-2B4F-BD50-19FB2F4B72F0}" dt="2024-10-01T09:25:14.159" v="110" actId="2696"/>
        <pc:sldMkLst>
          <pc:docMk/>
          <pc:sldMk cId="1975924367" sldId="745"/>
        </pc:sldMkLst>
      </pc:sldChg>
      <pc:sldChg chg="add del">
        <pc:chgData name="Joachim Gregoor" userId="b81c2c31-4e6e-4e80-9e11-4c38e7578037" providerId="ADAL" clId="{F47BAAB2-8F21-2B4F-BD50-19FB2F4B72F0}" dt="2024-10-01T09:26:39.899" v="119" actId="2696"/>
        <pc:sldMkLst>
          <pc:docMk/>
          <pc:sldMk cId="3182364114" sldId="746"/>
        </pc:sldMkLst>
      </pc:sldChg>
      <pc:sldChg chg="add">
        <pc:chgData name="Joachim Gregoor" userId="b81c2c31-4e6e-4e80-9e11-4c38e7578037" providerId="ADAL" clId="{F47BAAB2-8F21-2B4F-BD50-19FB2F4B72F0}" dt="2024-10-01T09:24:58.355" v="74"/>
        <pc:sldMkLst>
          <pc:docMk/>
          <pc:sldMk cId="3275801153" sldId="747"/>
        </pc:sldMkLst>
      </pc:sldChg>
      <pc:sldChg chg="modSp add del mod">
        <pc:chgData name="Joachim Gregoor" userId="b81c2c31-4e6e-4e80-9e11-4c38e7578037" providerId="ADAL" clId="{F47BAAB2-8F21-2B4F-BD50-19FB2F4B72F0}" dt="2024-10-01T09:29:50.716" v="146" actId="2696"/>
        <pc:sldMkLst>
          <pc:docMk/>
          <pc:sldMk cId="685480697" sldId="748"/>
        </pc:sldMkLst>
        <pc:spChg chg="mod">
          <ac:chgData name="Joachim Gregoor" userId="b81c2c31-4e6e-4e80-9e11-4c38e7578037" providerId="ADAL" clId="{F47BAAB2-8F21-2B4F-BD50-19FB2F4B72F0}" dt="2024-10-01T09:24:59.298" v="103" actId="27636"/>
          <ac:spMkLst>
            <pc:docMk/>
            <pc:sldMk cId="685480697" sldId="748"/>
            <ac:spMk id="2" creationId="{58594A01-FFA6-59E3-BFC2-83897A6567ED}"/>
          </ac:spMkLst>
        </pc:spChg>
      </pc:sldChg>
      <pc:sldChg chg="add del">
        <pc:chgData name="Joachim Gregoor" userId="b81c2c31-4e6e-4e80-9e11-4c38e7578037" providerId="ADAL" clId="{F47BAAB2-8F21-2B4F-BD50-19FB2F4B72F0}" dt="2024-10-02T10:13:59.113" v="236" actId="2696"/>
        <pc:sldMkLst>
          <pc:docMk/>
          <pc:sldMk cId="1400797778" sldId="749"/>
        </pc:sldMkLst>
      </pc:sldChg>
      <pc:sldChg chg="modSp add del mod">
        <pc:chgData name="Joachim Gregoor" userId="b81c2c31-4e6e-4e80-9e11-4c38e7578037" providerId="ADAL" clId="{F47BAAB2-8F21-2B4F-BD50-19FB2F4B72F0}" dt="2024-10-01T09:26:55.613" v="122" actId="2696"/>
        <pc:sldMkLst>
          <pc:docMk/>
          <pc:sldMk cId="2924881703" sldId="750"/>
        </pc:sldMkLst>
        <pc:spChg chg="mod">
          <ac:chgData name="Joachim Gregoor" userId="b81c2c31-4e6e-4e80-9e11-4c38e7578037" providerId="ADAL" clId="{F47BAAB2-8F21-2B4F-BD50-19FB2F4B72F0}" dt="2024-10-01T09:24:59.132" v="89" actId="27636"/>
          <ac:spMkLst>
            <pc:docMk/>
            <pc:sldMk cId="2924881703" sldId="750"/>
            <ac:spMk id="2" creationId="{E92FE2C4-270C-C605-D39F-7940B2F70484}"/>
          </ac:spMkLst>
        </pc:spChg>
        <pc:spChg chg="mod">
          <ac:chgData name="Joachim Gregoor" userId="b81c2c31-4e6e-4e80-9e11-4c38e7578037" providerId="ADAL" clId="{F47BAAB2-8F21-2B4F-BD50-19FB2F4B72F0}" dt="2024-10-01T09:24:59.131" v="88" actId="27636"/>
          <ac:spMkLst>
            <pc:docMk/>
            <pc:sldMk cId="2924881703" sldId="750"/>
            <ac:spMk id="3" creationId="{B70AF8DA-C655-A10A-6AD2-5E9BFD59B3A3}"/>
          </ac:spMkLst>
        </pc:spChg>
      </pc:sldChg>
      <pc:sldChg chg="modSp add del mod">
        <pc:chgData name="Joachim Gregoor" userId="b81c2c31-4e6e-4e80-9e11-4c38e7578037" providerId="ADAL" clId="{F47BAAB2-8F21-2B4F-BD50-19FB2F4B72F0}" dt="2024-10-01T09:26:42.587" v="120" actId="2696"/>
        <pc:sldMkLst>
          <pc:docMk/>
          <pc:sldMk cId="1632527230" sldId="752"/>
        </pc:sldMkLst>
        <pc:spChg chg="mod">
          <ac:chgData name="Joachim Gregoor" userId="b81c2c31-4e6e-4e80-9e11-4c38e7578037" providerId="ADAL" clId="{F47BAAB2-8F21-2B4F-BD50-19FB2F4B72F0}" dt="2024-10-01T09:24:59.090" v="85" actId="27636"/>
          <ac:spMkLst>
            <pc:docMk/>
            <pc:sldMk cId="1632527230" sldId="752"/>
            <ac:spMk id="2" creationId="{A2EA8686-DB41-ADBB-1AC2-3289A4223388}"/>
          </ac:spMkLst>
        </pc:spChg>
        <pc:spChg chg="mod">
          <ac:chgData name="Joachim Gregoor" userId="b81c2c31-4e6e-4e80-9e11-4c38e7578037" providerId="ADAL" clId="{F47BAAB2-8F21-2B4F-BD50-19FB2F4B72F0}" dt="2024-10-01T09:24:59.088" v="84" actId="27636"/>
          <ac:spMkLst>
            <pc:docMk/>
            <pc:sldMk cId="1632527230" sldId="752"/>
            <ac:spMk id="3" creationId="{C8EFDF99-0B31-FE68-6B37-B67ED30C1D3F}"/>
          </ac:spMkLst>
        </pc:spChg>
      </pc:sldChg>
      <pc:sldChg chg="modSp add del mod">
        <pc:chgData name="Joachim Gregoor" userId="b81c2c31-4e6e-4e80-9e11-4c38e7578037" providerId="ADAL" clId="{F47BAAB2-8F21-2B4F-BD50-19FB2F4B72F0}" dt="2024-10-01T09:26:47.986" v="121" actId="2696"/>
        <pc:sldMkLst>
          <pc:docMk/>
          <pc:sldMk cId="3385126469" sldId="753"/>
        </pc:sldMkLst>
        <pc:spChg chg="mod">
          <ac:chgData name="Joachim Gregoor" userId="b81c2c31-4e6e-4e80-9e11-4c38e7578037" providerId="ADAL" clId="{F47BAAB2-8F21-2B4F-BD50-19FB2F4B72F0}" dt="2024-10-01T09:24:59.102" v="86" actId="27636"/>
          <ac:spMkLst>
            <pc:docMk/>
            <pc:sldMk cId="3385126469" sldId="753"/>
            <ac:spMk id="2" creationId="{A2EA8686-DB41-ADBB-1AC2-3289A4223388}"/>
          </ac:spMkLst>
        </pc:spChg>
        <pc:spChg chg="mod">
          <ac:chgData name="Joachim Gregoor" userId="b81c2c31-4e6e-4e80-9e11-4c38e7578037" providerId="ADAL" clId="{F47BAAB2-8F21-2B4F-BD50-19FB2F4B72F0}" dt="2024-10-01T09:24:59.108" v="87" actId="27636"/>
          <ac:spMkLst>
            <pc:docMk/>
            <pc:sldMk cId="3385126469" sldId="753"/>
            <ac:spMk id="3" creationId="{C8EFDF99-0B31-FE68-6B37-B67ED30C1D3F}"/>
          </ac:spMkLst>
        </pc:spChg>
      </pc:sldChg>
      <pc:sldChg chg="modSp add del mod">
        <pc:chgData name="Joachim Gregoor" userId="b81c2c31-4e6e-4e80-9e11-4c38e7578037" providerId="ADAL" clId="{F47BAAB2-8F21-2B4F-BD50-19FB2F4B72F0}" dt="2024-10-01T09:26:58.200" v="124" actId="2696"/>
        <pc:sldMkLst>
          <pc:docMk/>
          <pc:sldMk cId="4266883872" sldId="754"/>
        </pc:sldMkLst>
        <pc:spChg chg="mod">
          <ac:chgData name="Joachim Gregoor" userId="b81c2c31-4e6e-4e80-9e11-4c38e7578037" providerId="ADAL" clId="{F47BAAB2-8F21-2B4F-BD50-19FB2F4B72F0}" dt="2024-10-01T09:24:59.151" v="92" actId="27636"/>
          <ac:spMkLst>
            <pc:docMk/>
            <pc:sldMk cId="4266883872" sldId="754"/>
            <ac:spMk id="2" creationId="{D086B232-D610-1AE0-827C-E5E1FDDA9159}"/>
          </ac:spMkLst>
        </pc:spChg>
        <pc:spChg chg="mod">
          <ac:chgData name="Joachim Gregoor" userId="b81c2c31-4e6e-4e80-9e11-4c38e7578037" providerId="ADAL" clId="{F47BAAB2-8F21-2B4F-BD50-19FB2F4B72F0}" dt="2024-10-01T09:24:59.177" v="93" actId="27636"/>
          <ac:spMkLst>
            <pc:docMk/>
            <pc:sldMk cId="4266883872" sldId="754"/>
            <ac:spMk id="3" creationId="{BC6C9B15-9BE1-CB2A-DD69-D283C271DF2E}"/>
          </ac:spMkLst>
        </pc:spChg>
      </pc:sldChg>
      <pc:sldChg chg="modSp add del mod">
        <pc:chgData name="Joachim Gregoor" userId="b81c2c31-4e6e-4e80-9e11-4c38e7578037" providerId="ADAL" clId="{F47BAAB2-8F21-2B4F-BD50-19FB2F4B72F0}" dt="2024-10-01T09:29:52.913" v="147" actId="2696"/>
        <pc:sldMkLst>
          <pc:docMk/>
          <pc:sldMk cId="144676965" sldId="755"/>
        </pc:sldMkLst>
        <pc:spChg chg="mod">
          <ac:chgData name="Joachim Gregoor" userId="b81c2c31-4e6e-4e80-9e11-4c38e7578037" providerId="ADAL" clId="{F47BAAB2-8F21-2B4F-BD50-19FB2F4B72F0}" dt="2024-10-01T09:24:59.341" v="105" actId="27636"/>
          <ac:spMkLst>
            <pc:docMk/>
            <pc:sldMk cId="144676965" sldId="755"/>
            <ac:spMk id="2" creationId="{93403674-3D11-9EB3-BC9C-C8B7B6F84EBC}"/>
          </ac:spMkLst>
        </pc:spChg>
        <pc:spChg chg="mod">
          <ac:chgData name="Joachim Gregoor" userId="b81c2c31-4e6e-4e80-9e11-4c38e7578037" providerId="ADAL" clId="{F47BAAB2-8F21-2B4F-BD50-19FB2F4B72F0}" dt="2024-10-01T09:24:59.340" v="104" actId="27636"/>
          <ac:spMkLst>
            <pc:docMk/>
            <pc:sldMk cId="144676965" sldId="755"/>
            <ac:spMk id="3" creationId="{0C14A65E-6B69-8B6F-2714-846532C8F7F9}"/>
          </ac:spMkLst>
        </pc:spChg>
      </pc:sldChg>
      <pc:sldChg chg="modSp add del mod">
        <pc:chgData name="Joachim Gregoor" userId="b81c2c31-4e6e-4e80-9e11-4c38e7578037" providerId="ADAL" clId="{F47BAAB2-8F21-2B4F-BD50-19FB2F4B72F0}" dt="2024-10-01T09:29:53.375" v="148" actId="2696"/>
        <pc:sldMkLst>
          <pc:docMk/>
          <pc:sldMk cId="977420126" sldId="756"/>
        </pc:sldMkLst>
        <pc:spChg chg="mod">
          <ac:chgData name="Joachim Gregoor" userId="b81c2c31-4e6e-4e80-9e11-4c38e7578037" providerId="ADAL" clId="{F47BAAB2-8F21-2B4F-BD50-19FB2F4B72F0}" dt="2024-10-01T09:24:59.368" v="106" actId="27636"/>
          <ac:spMkLst>
            <pc:docMk/>
            <pc:sldMk cId="977420126" sldId="756"/>
            <ac:spMk id="2" creationId="{93403674-3D11-9EB3-BC9C-C8B7B6F84EBC}"/>
          </ac:spMkLst>
        </pc:spChg>
      </pc:sldChg>
      <pc:sldChg chg="modSp add del mod">
        <pc:chgData name="Joachim Gregoor" userId="b81c2c31-4e6e-4e80-9e11-4c38e7578037" providerId="ADAL" clId="{F47BAAB2-8F21-2B4F-BD50-19FB2F4B72F0}" dt="2024-10-01T09:29:53.812" v="149" actId="2696"/>
        <pc:sldMkLst>
          <pc:docMk/>
          <pc:sldMk cId="1311257129" sldId="757"/>
        </pc:sldMkLst>
        <pc:spChg chg="mod">
          <ac:chgData name="Joachim Gregoor" userId="b81c2c31-4e6e-4e80-9e11-4c38e7578037" providerId="ADAL" clId="{F47BAAB2-8F21-2B4F-BD50-19FB2F4B72F0}" dt="2024-10-01T09:24:58.846" v="78" actId="27636"/>
          <ac:spMkLst>
            <pc:docMk/>
            <pc:sldMk cId="1311257129" sldId="757"/>
            <ac:spMk id="2" creationId="{93403674-3D11-9EB3-BC9C-C8B7B6F84EBC}"/>
          </ac:spMkLst>
        </pc:spChg>
        <pc:spChg chg="mod">
          <ac:chgData name="Joachim Gregoor" userId="b81c2c31-4e6e-4e80-9e11-4c38e7578037" providerId="ADAL" clId="{F47BAAB2-8F21-2B4F-BD50-19FB2F4B72F0}" dt="2024-10-01T09:24:58.845" v="77" actId="27636"/>
          <ac:spMkLst>
            <pc:docMk/>
            <pc:sldMk cId="1311257129" sldId="757"/>
            <ac:spMk id="3" creationId="{0C14A65E-6B69-8B6F-2714-846532C8F7F9}"/>
          </ac:spMkLst>
        </pc:spChg>
      </pc:sldChg>
      <pc:sldChg chg="modSp add del mod">
        <pc:chgData name="Joachim Gregoor" userId="b81c2c31-4e6e-4e80-9e11-4c38e7578037" providerId="ADAL" clId="{F47BAAB2-8F21-2B4F-BD50-19FB2F4B72F0}" dt="2024-10-01T09:26:57.255" v="123" actId="2696"/>
        <pc:sldMkLst>
          <pc:docMk/>
          <pc:sldMk cId="1199273291" sldId="758"/>
        </pc:sldMkLst>
        <pc:spChg chg="mod">
          <ac:chgData name="Joachim Gregoor" userId="b81c2c31-4e6e-4e80-9e11-4c38e7578037" providerId="ADAL" clId="{F47BAAB2-8F21-2B4F-BD50-19FB2F4B72F0}" dt="2024-10-01T09:24:59.142" v="90" actId="27636"/>
          <ac:spMkLst>
            <pc:docMk/>
            <pc:sldMk cId="1199273291" sldId="758"/>
            <ac:spMk id="2" creationId="{D086B232-D610-1AE0-827C-E5E1FDDA9159}"/>
          </ac:spMkLst>
        </pc:spChg>
        <pc:spChg chg="mod">
          <ac:chgData name="Joachim Gregoor" userId="b81c2c31-4e6e-4e80-9e11-4c38e7578037" providerId="ADAL" clId="{F47BAAB2-8F21-2B4F-BD50-19FB2F4B72F0}" dt="2024-10-01T09:24:59.147" v="91" actId="27636"/>
          <ac:spMkLst>
            <pc:docMk/>
            <pc:sldMk cId="1199273291" sldId="758"/>
            <ac:spMk id="3" creationId="{BC6C9B15-9BE1-CB2A-DD69-D283C271DF2E}"/>
          </ac:spMkLst>
        </pc:spChg>
      </pc:sldChg>
      <pc:sldChg chg="modSp add del mod">
        <pc:chgData name="Joachim Gregoor" userId="b81c2c31-4e6e-4e80-9e11-4c38e7578037" providerId="ADAL" clId="{F47BAAB2-8F21-2B4F-BD50-19FB2F4B72F0}" dt="2024-10-01T09:25:13.548" v="109" actId="2696"/>
        <pc:sldMkLst>
          <pc:docMk/>
          <pc:sldMk cId="1124134447" sldId="759"/>
        </pc:sldMkLst>
        <pc:spChg chg="mod">
          <ac:chgData name="Joachim Gregoor" userId="b81c2c31-4e6e-4e80-9e11-4c38e7578037" providerId="ADAL" clId="{F47BAAB2-8F21-2B4F-BD50-19FB2F4B72F0}" dt="2024-10-01T09:24:59" v="79" actId="27636"/>
          <ac:spMkLst>
            <pc:docMk/>
            <pc:sldMk cId="1124134447" sldId="759"/>
            <ac:spMk id="3" creationId="{21EA81BC-2BD9-698C-40B4-976AB5C679E4}"/>
          </ac:spMkLst>
        </pc:spChg>
      </pc:sldChg>
      <pc:sldChg chg="add del">
        <pc:chgData name="Joachim Gregoor" userId="b81c2c31-4e6e-4e80-9e11-4c38e7578037" providerId="ADAL" clId="{F47BAAB2-8F21-2B4F-BD50-19FB2F4B72F0}" dt="2024-10-02T09:31:56.070" v="230" actId="2696"/>
        <pc:sldMkLst>
          <pc:docMk/>
          <pc:sldMk cId="923320812" sldId="760"/>
        </pc:sldMkLst>
      </pc:sldChg>
      <pc:sldChg chg="addSp delSp modSp add del mod">
        <pc:chgData name="Joachim Gregoor" userId="b81c2c31-4e6e-4e80-9e11-4c38e7578037" providerId="ADAL" clId="{F47BAAB2-8F21-2B4F-BD50-19FB2F4B72F0}" dt="2024-10-02T10:44:02.232" v="462" actId="2696"/>
        <pc:sldMkLst>
          <pc:docMk/>
          <pc:sldMk cId="1843486977" sldId="761"/>
        </pc:sldMkLst>
        <pc:picChg chg="add del mod">
          <ac:chgData name="Joachim Gregoor" userId="b81c2c31-4e6e-4e80-9e11-4c38e7578037" providerId="ADAL" clId="{F47BAAB2-8F21-2B4F-BD50-19FB2F4B72F0}" dt="2024-10-02T10:41:28.694" v="393" actId="478"/>
          <ac:picMkLst>
            <pc:docMk/>
            <pc:sldMk cId="1843486977" sldId="761"/>
            <ac:picMk id="4" creationId="{6DB1EDE4-D9DB-54DF-A2BC-6184F47DD042}"/>
          </ac:picMkLst>
        </pc:picChg>
        <pc:picChg chg="add del mod">
          <ac:chgData name="Joachim Gregoor" userId="b81c2c31-4e6e-4e80-9e11-4c38e7578037" providerId="ADAL" clId="{F47BAAB2-8F21-2B4F-BD50-19FB2F4B72F0}" dt="2024-10-02T10:41:28.088" v="392" actId="478"/>
          <ac:picMkLst>
            <pc:docMk/>
            <pc:sldMk cId="1843486977" sldId="761"/>
            <ac:picMk id="5" creationId="{A5450EF2-3992-68F8-21C9-7A5D56241FC8}"/>
          </ac:picMkLst>
        </pc:picChg>
        <pc:picChg chg="del mod">
          <ac:chgData name="Joachim Gregoor" userId="b81c2c31-4e6e-4e80-9e11-4c38e7578037" providerId="ADAL" clId="{F47BAAB2-8F21-2B4F-BD50-19FB2F4B72F0}" dt="2024-10-02T10:30:59.941" v="374" actId="21"/>
          <ac:picMkLst>
            <pc:docMk/>
            <pc:sldMk cId="1843486977" sldId="761"/>
            <ac:picMk id="7" creationId="{406D3E86-2BBD-2065-C00D-A3349D9631A5}"/>
          </ac:picMkLst>
        </pc:picChg>
      </pc:sldChg>
      <pc:sldChg chg="add del modNotes">
        <pc:chgData name="Joachim Gregoor" userId="b81c2c31-4e6e-4e80-9e11-4c38e7578037" providerId="ADAL" clId="{F47BAAB2-8F21-2B4F-BD50-19FB2F4B72F0}" dt="2024-10-01T09:29:42.541" v="141" actId="2696"/>
        <pc:sldMkLst>
          <pc:docMk/>
          <pc:sldMk cId="3436828621" sldId="762"/>
        </pc:sldMkLst>
      </pc:sldChg>
      <pc:sldChg chg="add del modNotes">
        <pc:chgData name="Joachim Gregoor" userId="b81c2c31-4e6e-4e80-9e11-4c38e7578037" providerId="ADAL" clId="{F47BAAB2-8F21-2B4F-BD50-19FB2F4B72F0}" dt="2024-10-01T09:29:43.993" v="142" actId="2696"/>
        <pc:sldMkLst>
          <pc:docMk/>
          <pc:sldMk cId="1343508311" sldId="763"/>
        </pc:sldMkLst>
      </pc:sldChg>
      <pc:sldChg chg="add del modNotes">
        <pc:chgData name="Joachim Gregoor" userId="b81c2c31-4e6e-4e80-9e11-4c38e7578037" providerId="ADAL" clId="{F47BAAB2-8F21-2B4F-BD50-19FB2F4B72F0}" dt="2024-10-01T09:29:44.440" v="143" actId="2696"/>
        <pc:sldMkLst>
          <pc:docMk/>
          <pc:sldMk cId="1573125067" sldId="764"/>
        </pc:sldMkLst>
      </pc:sldChg>
      <pc:sldChg chg="modSp add del mod">
        <pc:chgData name="Joachim Gregoor" userId="b81c2c31-4e6e-4e80-9e11-4c38e7578037" providerId="ADAL" clId="{F47BAAB2-8F21-2B4F-BD50-19FB2F4B72F0}" dt="2024-10-01T09:25:33.762" v="117" actId="2696"/>
        <pc:sldMkLst>
          <pc:docMk/>
          <pc:sldMk cId="2286003317" sldId="765"/>
        </pc:sldMkLst>
        <pc:spChg chg="mod">
          <ac:chgData name="Joachim Gregoor" userId="b81c2c31-4e6e-4e80-9e11-4c38e7578037" providerId="ADAL" clId="{F47BAAB2-8F21-2B4F-BD50-19FB2F4B72F0}" dt="2024-10-01T09:24:59.199" v="94" actId="27636"/>
          <ac:spMkLst>
            <pc:docMk/>
            <pc:sldMk cId="2286003317" sldId="765"/>
            <ac:spMk id="2" creationId="{2682FB95-03CD-5CEF-2E59-AD6C5C74BD60}"/>
          </ac:spMkLst>
        </pc:spChg>
      </pc:sldChg>
      <pc:sldChg chg="modSp add del mod">
        <pc:chgData name="Joachim Gregoor" userId="b81c2c31-4e6e-4e80-9e11-4c38e7578037" providerId="ADAL" clId="{F47BAAB2-8F21-2B4F-BD50-19FB2F4B72F0}" dt="2024-10-01T09:29:50.175" v="145" actId="2696"/>
        <pc:sldMkLst>
          <pc:docMk/>
          <pc:sldMk cId="3648055026" sldId="766"/>
        </pc:sldMkLst>
        <pc:spChg chg="mod">
          <ac:chgData name="Joachim Gregoor" userId="b81c2c31-4e6e-4e80-9e11-4c38e7578037" providerId="ADAL" clId="{F47BAAB2-8F21-2B4F-BD50-19FB2F4B72F0}" dt="2024-10-01T09:24:59.281" v="101" actId="27636"/>
          <ac:spMkLst>
            <pc:docMk/>
            <pc:sldMk cId="3648055026" sldId="766"/>
            <ac:spMk id="2" creationId="{5C972008-8629-133C-F325-9428D2E1DE06}"/>
          </ac:spMkLst>
        </pc:spChg>
        <pc:spChg chg="mod">
          <ac:chgData name="Joachim Gregoor" userId="b81c2c31-4e6e-4e80-9e11-4c38e7578037" providerId="ADAL" clId="{F47BAAB2-8F21-2B4F-BD50-19FB2F4B72F0}" dt="2024-10-01T09:24:59.292" v="102" actId="27636"/>
          <ac:spMkLst>
            <pc:docMk/>
            <pc:sldMk cId="3648055026" sldId="766"/>
            <ac:spMk id="4" creationId="{9D827CF1-ACA3-A368-0A3B-5F0EBEAEF7BF}"/>
          </ac:spMkLst>
        </pc:spChg>
      </pc:sldChg>
      <pc:sldChg chg="addSp delSp modSp add mod ord">
        <pc:chgData name="Joachim Gregoor" userId="b81c2c31-4e6e-4e80-9e11-4c38e7578037" providerId="ADAL" clId="{F47BAAB2-8F21-2B4F-BD50-19FB2F4B72F0}" dt="2024-10-02T10:13:36.797" v="232" actId="20578"/>
        <pc:sldMkLst>
          <pc:docMk/>
          <pc:sldMk cId="3233535780" sldId="767"/>
        </pc:sldMkLst>
        <pc:spChg chg="del">
          <ac:chgData name="Joachim Gregoor" userId="b81c2c31-4e6e-4e80-9e11-4c38e7578037" providerId="ADAL" clId="{F47BAAB2-8F21-2B4F-BD50-19FB2F4B72F0}" dt="2024-10-01T09:27:05.342" v="125" actId="478"/>
          <ac:spMkLst>
            <pc:docMk/>
            <pc:sldMk cId="3233535780" sldId="767"/>
            <ac:spMk id="2" creationId="{6978AD4B-0B69-7993-2A3D-D7AAABBC9BAE}"/>
          </ac:spMkLst>
        </pc:spChg>
        <pc:spChg chg="add mod">
          <ac:chgData name="Joachim Gregoor" userId="b81c2c31-4e6e-4e80-9e11-4c38e7578037" providerId="ADAL" clId="{F47BAAB2-8F21-2B4F-BD50-19FB2F4B72F0}" dt="2024-10-02T09:28:20.535" v="193" actId="113"/>
          <ac:spMkLst>
            <pc:docMk/>
            <pc:sldMk cId="3233535780" sldId="767"/>
            <ac:spMk id="2" creationId="{AF251FA2-C177-8C46-163D-D3DE8342855B}"/>
          </ac:spMkLst>
        </pc:spChg>
        <pc:spChg chg="del">
          <ac:chgData name="Joachim Gregoor" userId="b81c2c31-4e6e-4e80-9e11-4c38e7578037" providerId="ADAL" clId="{F47BAAB2-8F21-2B4F-BD50-19FB2F4B72F0}" dt="2024-10-01T09:27:09.446" v="127" actId="478"/>
          <ac:spMkLst>
            <pc:docMk/>
            <pc:sldMk cId="3233535780" sldId="767"/>
            <ac:spMk id="3" creationId="{8D711185-08C8-DAE7-CB32-D04990F37DEF}"/>
          </ac:spMkLst>
        </pc:spChg>
        <pc:spChg chg="add del mod">
          <ac:chgData name="Joachim Gregoor" userId="b81c2c31-4e6e-4e80-9e11-4c38e7578037" providerId="ADAL" clId="{F47BAAB2-8F21-2B4F-BD50-19FB2F4B72F0}" dt="2024-10-01T09:27:08.051" v="126" actId="478"/>
          <ac:spMkLst>
            <pc:docMk/>
            <pc:sldMk cId="3233535780" sldId="767"/>
            <ac:spMk id="5" creationId="{843DD987-1667-0825-DE24-D6B63BBCD682}"/>
          </ac:spMkLst>
        </pc:spChg>
        <pc:picChg chg="mod">
          <ac:chgData name="Joachim Gregoor" userId="b81c2c31-4e6e-4e80-9e11-4c38e7578037" providerId="ADAL" clId="{F47BAAB2-8F21-2B4F-BD50-19FB2F4B72F0}" dt="2024-10-02T09:27:39.770" v="183" actId="1076"/>
          <ac:picMkLst>
            <pc:docMk/>
            <pc:sldMk cId="3233535780" sldId="767"/>
            <ac:picMk id="1026" creationId="{5810F828-923D-9544-5635-FC22092037CC}"/>
          </ac:picMkLst>
        </pc:picChg>
      </pc:sldChg>
      <pc:sldChg chg="add del">
        <pc:chgData name="Joachim Gregoor" userId="b81c2c31-4e6e-4e80-9e11-4c38e7578037" providerId="ADAL" clId="{F47BAAB2-8F21-2B4F-BD50-19FB2F4B72F0}" dt="2024-10-02T10:15:48.133" v="258"/>
        <pc:sldMkLst>
          <pc:docMk/>
          <pc:sldMk cId="65264097" sldId="768"/>
        </pc:sldMkLst>
      </pc:sldChg>
      <pc:sldChg chg="add del">
        <pc:chgData name="Joachim Gregoor" userId="b81c2c31-4e6e-4e80-9e11-4c38e7578037" providerId="ADAL" clId="{F47BAAB2-8F21-2B4F-BD50-19FB2F4B72F0}" dt="2024-10-02T10:14:58.054" v="243"/>
        <pc:sldMkLst>
          <pc:docMk/>
          <pc:sldMk cId="876710838" sldId="768"/>
        </pc:sldMkLst>
      </pc:sldChg>
      <pc:sldChg chg="addSp modSp add mod">
        <pc:chgData name="Joachim Gregoor" userId="b81c2c31-4e6e-4e80-9e11-4c38e7578037" providerId="ADAL" clId="{F47BAAB2-8F21-2B4F-BD50-19FB2F4B72F0}" dt="2024-10-02T10:17:33.847" v="295" actId="20577"/>
        <pc:sldMkLst>
          <pc:docMk/>
          <pc:sldMk cId="2508755121" sldId="768"/>
        </pc:sldMkLst>
        <pc:spChg chg="add mod">
          <ac:chgData name="Joachim Gregoor" userId="b81c2c31-4e6e-4e80-9e11-4c38e7578037" providerId="ADAL" clId="{F47BAAB2-8F21-2B4F-BD50-19FB2F4B72F0}" dt="2024-10-02T10:16:32.370" v="267" actId="1076"/>
          <ac:spMkLst>
            <pc:docMk/>
            <pc:sldMk cId="2508755121" sldId="768"/>
            <ac:spMk id="6" creationId="{046B5802-2808-6EFC-3BDC-8D0CEA8E5F95}"/>
          </ac:spMkLst>
        </pc:spChg>
        <pc:spChg chg="add mod">
          <ac:chgData name="Joachim Gregoor" userId="b81c2c31-4e6e-4e80-9e11-4c38e7578037" providerId="ADAL" clId="{F47BAAB2-8F21-2B4F-BD50-19FB2F4B72F0}" dt="2024-10-02T10:16:41.545" v="269" actId="1076"/>
          <ac:spMkLst>
            <pc:docMk/>
            <pc:sldMk cId="2508755121" sldId="768"/>
            <ac:spMk id="8" creationId="{C08296F1-9385-9676-FB4B-2DBEB52959F5}"/>
          </ac:spMkLst>
        </pc:spChg>
        <pc:spChg chg="add mod">
          <ac:chgData name="Joachim Gregoor" userId="b81c2c31-4e6e-4e80-9e11-4c38e7578037" providerId="ADAL" clId="{F47BAAB2-8F21-2B4F-BD50-19FB2F4B72F0}" dt="2024-10-02T10:16:46.332" v="271" actId="1076"/>
          <ac:spMkLst>
            <pc:docMk/>
            <pc:sldMk cId="2508755121" sldId="768"/>
            <ac:spMk id="9" creationId="{0696B593-F1E3-5D2D-632F-6580A0EFFF51}"/>
          </ac:spMkLst>
        </pc:spChg>
        <pc:spChg chg="add mod">
          <ac:chgData name="Joachim Gregoor" userId="b81c2c31-4e6e-4e80-9e11-4c38e7578037" providerId="ADAL" clId="{F47BAAB2-8F21-2B4F-BD50-19FB2F4B72F0}" dt="2024-10-02T10:17:17.187" v="285" actId="20577"/>
          <ac:spMkLst>
            <pc:docMk/>
            <pc:sldMk cId="2508755121" sldId="768"/>
            <ac:spMk id="10" creationId="{4821EE5B-C423-B17A-2DB3-9CDF1219EEC8}"/>
          </ac:spMkLst>
        </pc:spChg>
        <pc:spChg chg="add mod">
          <ac:chgData name="Joachim Gregoor" userId="b81c2c31-4e6e-4e80-9e11-4c38e7578037" providerId="ADAL" clId="{F47BAAB2-8F21-2B4F-BD50-19FB2F4B72F0}" dt="2024-10-02T10:17:21.408" v="287" actId="20577"/>
          <ac:spMkLst>
            <pc:docMk/>
            <pc:sldMk cId="2508755121" sldId="768"/>
            <ac:spMk id="11" creationId="{B98837EA-AEE2-A485-82BF-BA6EFDAAC120}"/>
          </ac:spMkLst>
        </pc:spChg>
        <pc:spChg chg="add mod">
          <ac:chgData name="Joachim Gregoor" userId="b81c2c31-4e6e-4e80-9e11-4c38e7578037" providerId="ADAL" clId="{F47BAAB2-8F21-2B4F-BD50-19FB2F4B72F0}" dt="2024-10-02T10:17:24.455" v="289" actId="20577"/>
          <ac:spMkLst>
            <pc:docMk/>
            <pc:sldMk cId="2508755121" sldId="768"/>
            <ac:spMk id="12" creationId="{4695E5B8-F9AE-880A-3260-77D567DFD207}"/>
          </ac:spMkLst>
        </pc:spChg>
        <pc:spChg chg="add mod">
          <ac:chgData name="Joachim Gregoor" userId="b81c2c31-4e6e-4e80-9e11-4c38e7578037" providerId="ADAL" clId="{F47BAAB2-8F21-2B4F-BD50-19FB2F4B72F0}" dt="2024-10-02T10:17:27.661" v="291" actId="20577"/>
          <ac:spMkLst>
            <pc:docMk/>
            <pc:sldMk cId="2508755121" sldId="768"/>
            <ac:spMk id="13" creationId="{D9FDE430-E2B0-F728-40A4-ADFFB3C3EC92}"/>
          </ac:spMkLst>
        </pc:spChg>
        <pc:spChg chg="add mod">
          <ac:chgData name="Joachim Gregoor" userId="b81c2c31-4e6e-4e80-9e11-4c38e7578037" providerId="ADAL" clId="{F47BAAB2-8F21-2B4F-BD50-19FB2F4B72F0}" dt="2024-10-02T10:17:30.608" v="293" actId="20577"/>
          <ac:spMkLst>
            <pc:docMk/>
            <pc:sldMk cId="2508755121" sldId="768"/>
            <ac:spMk id="14" creationId="{59AE9424-3B28-DF26-A61F-90BD35AF0731}"/>
          </ac:spMkLst>
        </pc:spChg>
        <pc:spChg chg="add mod">
          <ac:chgData name="Joachim Gregoor" userId="b81c2c31-4e6e-4e80-9e11-4c38e7578037" providerId="ADAL" clId="{F47BAAB2-8F21-2B4F-BD50-19FB2F4B72F0}" dt="2024-10-02T10:17:33.847" v="295" actId="20577"/>
          <ac:spMkLst>
            <pc:docMk/>
            <pc:sldMk cId="2508755121" sldId="768"/>
            <ac:spMk id="15" creationId="{D2ACDA05-F180-407F-BDE4-F700AD32DEB2}"/>
          </ac:spMkLst>
        </pc:spChg>
      </pc:sldChg>
      <pc:sldChg chg="delSp add del mod">
        <pc:chgData name="Joachim Gregoor" userId="b81c2c31-4e6e-4e80-9e11-4c38e7578037" providerId="ADAL" clId="{F47BAAB2-8F21-2B4F-BD50-19FB2F4B72F0}" dt="2024-10-02T10:13:51.792" v="234" actId="2696"/>
        <pc:sldMkLst>
          <pc:docMk/>
          <pc:sldMk cId="3785566454" sldId="768"/>
        </pc:sldMkLst>
        <pc:spChg chg="del">
          <ac:chgData name="Joachim Gregoor" userId="b81c2c31-4e6e-4e80-9e11-4c38e7578037" providerId="ADAL" clId="{F47BAAB2-8F21-2B4F-BD50-19FB2F4B72F0}" dt="2024-10-02T10:13:43.906" v="233" actId="478"/>
          <ac:spMkLst>
            <pc:docMk/>
            <pc:sldMk cId="3785566454" sldId="768"/>
            <ac:spMk id="3" creationId="{7CF33C77-D309-E885-3B78-476EFC561E1B}"/>
          </ac:spMkLst>
        </pc:spChg>
      </pc:sldChg>
      <pc:sldChg chg="add del">
        <pc:chgData name="Joachim Gregoor" userId="b81c2c31-4e6e-4e80-9e11-4c38e7578037" providerId="ADAL" clId="{F47BAAB2-8F21-2B4F-BD50-19FB2F4B72F0}" dt="2024-10-02T10:13:52.302" v="235" actId="2696"/>
        <pc:sldMkLst>
          <pc:docMk/>
          <pc:sldMk cId="2168016780" sldId="769"/>
        </pc:sldMkLst>
      </pc:sldChg>
      <pc:sldChg chg="modSp add mod">
        <pc:chgData name="Joachim Gregoor" userId="b81c2c31-4e6e-4e80-9e11-4c38e7578037" providerId="ADAL" clId="{F47BAAB2-8F21-2B4F-BD50-19FB2F4B72F0}" dt="2024-10-02T10:20:58.618" v="335" actId="1076"/>
        <pc:sldMkLst>
          <pc:docMk/>
          <pc:sldMk cId="2807684274" sldId="769"/>
        </pc:sldMkLst>
        <pc:spChg chg="mod">
          <ac:chgData name="Joachim Gregoor" userId="b81c2c31-4e6e-4e80-9e11-4c38e7578037" providerId="ADAL" clId="{F47BAAB2-8F21-2B4F-BD50-19FB2F4B72F0}" dt="2024-10-02T10:19:54.355" v="317" actId="113"/>
          <ac:spMkLst>
            <pc:docMk/>
            <pc:sldMk cId="2807684274" sldId="769"/>
            <ac:spMk id="2" creationId="{C77349EA-3CF6-3E06-3FC2-D1B802546F48}"/>
          </ac:spMkLst>
        </pc:spChg>
        <pc:spChg chg="mod">
          <ac:chgData name="Joachim Gregoor" userId="b81c2c31-4e6e-4e80-9e11-4c38e7578037" providerId="ADAL" clId="{F47BAAB2-8F21-2B4F-BD50-19FB2F4B72F0}" dt="2024-10-02T10:20:58.618" v="335" actId="1076"/>
          <ac:spMkLst>
            <pc:docMk/>
            <pc:sldMk cId="2807684274" sldId="769"/>
            <ac:spMk id="3" creationId="{185091B6-1574-4675-F7D2-2877ABECC537}"/>
          </ac:spMkLst>
        </pc:spChg>
      </pc:sldChg>
      <pc:sldChg chg="add del">
        <pc:chgData name="Joachim Gregoor" userId="b81c2c31-4e6e-4e80-9e11-4c38e7578037" providerId="ADAL" clId="{F47BAAB2-8F21-2B4F-BD50-19FB2F4B72F0}" dt="2024-10-01T09:29:49.582" v="144" actId="2696"/>
        <pc:sldMkLst>
          <pc:docMk/>
          <pc:sldMk cId="3277638319" sldId="770"/>
        </pc:sldMkLst>
      </pc:sldChg>
      <pc:sldChg chg="addSp modSp add mod">
        <pc:chgData name="Joachim Gregoor" userId="b81c2c31-4e6e-4e80-9e11-4c38e7578037" providerId="ADAL" clId="{F47BAAB2-8F21-2B4F-BD50-19FB2F4B72F0}" dt="2024-10-02T10:28:21.529" v="350" actId="1076"/>
        <pc:sldMkLst>
          <pc:docMk/>
          <pc:sldMk cId="3998774887" sldId="770"/>
        </pc:sldMkLst>
        <pc:picChg chg="add mod">
          <ac:chgData name="Joachim Gregoor" userId="b81c2c31-4e6e-4e80-9e11-4c38e7578037" providerId="ADAL" clId="{F47BAAB2-8F21-2B4F-BD50-19FB2F4B72F0}" dt="2024-10-02T10:28:21.529" v="350" actId="1076"/>
          <ac:picMkLst>
            <pc:docMk/>
            <pc:sldMk cId="3998774887" sldId="770"/>
            <ac:picMk id="4" creationId="{1836A33F-A711-84B0-9709-3368E0A3AC6C}"/>
          </ac:picMkLst>
        </pc:picChg>
      </pc:sldChg>
      <pc:sldChg chg="addSp delSp modSp add mod">
        <pc:chgData name="Joachim Gregoor" userId="b81c2c31-4e6e-4e80-9e11-4c38e7578037" providerId="ADAL" clId="{F47BAAB2-8F21-2B4F-BD50-19FB2F4B72F0}" dt="2024-10-02T10:30:31.592" v="369" actId="1076"/>
        <pc:sldMkLst>
          <pc:docMk/>
          <pc:sldMk cId="141533066" sldId="771"/>
        </pc:sldMkLst>
        <pc:spChg chg="mod">
          <ac:chgData name="Joachim Gregoor" userId="b81c2c31-4e6e-4e80-9e11-4c38e7578037" providerId="ADAL" clId="{F47BAAB2-8F21-2B4F-BD50-19FB2F4B72F0}" dt="2024-10-02T10:29:28.374" v="353"/>
          <ac:spMkLst>
            <pc:docMk/>
            <pc:sldMk cId="141533066" sldId="771"/>
            <ac:spMk id="2" creationId="{6862D3FC-51CB-1AFD-4B99-D7CE428B87CD}"/>
          </ac:spMkLst>
        </pc:spChg>
        <pc:spChg chg="mod">
          <ac:chgData name="Joachim Gregoor" userId="b81c2c31-4e6e-4e80-9e11-4c38e7578037" providerId="ADAL" clId="{F47BAAB2-8F21-2B4F-BD50-19FB2F4B72F0}" dt="2024-10-02T10:30:31.592" v="369" actId="1076"/>
          <ac:spMkLst>
            <pc:docMk/>
            <pc:sldMk cId="141533066" sldId="771"/>
            <ac:spMk id="3" creationId="{9912339A-E0B3-F84B-9D53-C2392AA82A1C}"/>
          </ac:spMkLst>
        </pc:spChg>
        <pc:picChg chg="del">
          <ac:chgData name="Joachim Gregoor" userId="b81c2c31-4e6e-4e80-9e11-4c38e7578037" providerId="ADAL" clId="{F47BAAB2-8F21-2B4F-BD50-19FB2F4B72F0}" dt="2024-10-02T10:29:47.938" v="359" actId="478"/>
          <ac:picMkLst>
            <pc:docMk/>
            <pc:sldMk cId="141533066" sldId="771"/>
            <ac:picMk id="4" creationId="{21C8A250-7273-A60D-2A98-F3DAD6717F98}"/>
          </ac:picMkLst>
        </pc:picChg>
        <pc:picChg chg="del">
          <ac:chgData name="Joachim Gregoor" userId="b81c2c31-4e6e-4e80-9e11-4c38e7578037" providerId="ADAL" clId="{F47BAAB2-8F21-2B4F-BD50-19FB2F4B72F0}" dt="2024-10-02T10:29:44.474" v="357" actId="478"/>
          <ac:picMkLst>
            <pc:docMk/>
            <pc:sldMk cId="141533066" sldId="771"/>
            <ac:picMk id="5" creationId="{DAFC80D5-71F3-C1E2-A54D-5A8361CE8951}"/>
          </ac:picMkLst>
        </pc:picChg>
        <pc:picChg chg="add mod">
          <ac:chgData name="Joachim Gregoor" userId="b81c2c31-4e6e-4e80-9e11-4c38e7578037" providerId="ADAL" clId="{F47BAAB2-8F21-2B4F-BD50-19FB2F4B72F0}" dt="2024-10-02T10:29:46.842" v="358" actId="1076"/>
          <ac:picMkLst>
            <pc:docMk/>
            <pc:sldMk cId="141533066" sldId="771"/>
            <ac:picMk id="6" creationId="{E4921023-A3D6-2853-6007-510F2FF05F0F}"/>
          </ac:picMkLst>
        </pc:picChg>
      </pc:sldChg>
      <pc:sldChg chg="add del">
        <pc:chgData name="Joachim Gregoor" userId="b81c2c31-4e6e-4e80-9e11-4c38e7578037" providerId="ADAL" clId="{F47BAAB2-8F21-2B4F-BD50-19FB2F4B72F0}" dt="2024-10-02T10:13:59.983" v="237" actId="2696"/>
        <pc:sldMkLst>
          <pc:docMk/>
          <pc:sldMk cId="446964706" sldId="771"/>
        </pc:sldMkLst>
      </pc:sldChg>
      <pc:sldChg chg="add">
        <pc:chgData name="Joachim Gregoor" userId="b81c2c31-4e6e-4e80-9e11-4c38e7578037" providerId="ADAL" clId="{F47BAAB2-8F21-2B4F-BD50-19FB2F4B72F0}" dt="2024-10-02T10:30:52.485" v="372"/>
        <pc:sldMkLst>
          <pc:docMk/>
          <pc:sldMk cId="2354837311" sldId="772"/>
        </pc:sldMkLst>
      </pc:sldChg>
      <pc:sldChg chg="add del">
        <pc:chgData name="Joachim Gregoor" userId="b81c2c31-4e6e-4e80-9e11-4c38e7578037" providerId="ADAL" clId="{F47BAAB2-8F21-2B4F-BD50-19FB2F4B72F0}" dt="2024-10-01T09:29:38.715" v="139" actId="2696"/>
        <pc:sldMkLst>
          <pc:docMk/>
          <pc:sldMk cId="2761484264" sldId="77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02.10.2024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‹nr.›</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1775393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1775393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549580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05D8F-6A02-A8F9-2006-2EE2EC4950E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E1C8B51-5C70-315B-E0A3-C7ED9D366818}"/>
              </a:ext>
            </a:extLst>
          </p:cNvPr>
          <p:cNvSpPr>
            <a:spLocks noGrp="1" noRot="1" noChangeAspect="1"/>
          </p:cNvSpPr>
          <p:nvPr>
            <p:ph type="sldImg"/>
          </p:nvPr>
        </p:nvSpPr>
        <p:spPr>
          <a:xfrm>
            <a:off x="2290763" y="512763"/>
            <a:ext cx="4562475" cy="2566987"/>
          </a:xfrm>
        </p:spPr>
      </p:sp>
      <p:sp>
        <p:nvSpPr>
          <p:cNvPr id="3" name="Tijdelijke aanduiding voor notities 2">
            <a:extLst>
              <a:ext uri="{FF2B5EF4-FFF2-40B4-BE49-F238E27FC236}">
                <a16:creationId xmlns:a16="http://schemas.microsoft.com/office/drawing/2014/main" id="{DE4B05ED-A96E-9BBD-32FF-572E22384A9A}"/>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8EA48931-6D61-1500-F27E-E2C2DDF42FD9}"/>
              </a:ext>
            </a:extLst>
          </p:cNvPr>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3377707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hyperlink" Target="https://innobuyer.eu/" TargetMode="External"/><Relationship Id="rId7" Type="http://schemas.openxmlformats.org/officeDocument/2006/relationships/hyperlink" Target="https://www.linkedin.com/company/innobuyer" TargetMode="External"/><Relationship Id="rId2" Type="http://schemas.openxmlformats.org/officeDocument/2006/relationships/image" Target="../media/image32.jpg"/><Relationship Id="rId1" Type="http://schemas.openxmlformats.org/officeDocument/2006/relationships/slideLayout" Target="../slideLayouts/slideLayout1.xml"/><Relationship Id="rId6" Type="http://schemas.openxmlformats.org/officeDocument/2006/relationships/image" Target="../media/image34.emf"/><Relationship Id="rId5" Type="http://schemas.openxmlformats.org/officeDocument/2006/relationships/hyperlink" Target="https://twitter.com/InnoBuyer" TargetMode="External"/><Relationship Id="rId10" Type="http://schemas.openxmlformats.org/officeDocument/2006/relationships/image" Target="../media/image3.png"/><Relationship Id="rId4" Type="http://schemas.openxmlformats.org/officeDocument/2006/relationships/image" Target="../media/image33.emf"/><Relationship Id="rId9" Type="http://schemas.openxmlformats.org/officeDocument/2006/relationships/image" Target="../media/image36.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5.sv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A8785-2C5A-6C14-DF31-970A8FA8C921}"/>
              </a:ext>
            </a:extLst>
          </p:cNvPr>
          <p:cNvSpPr>
            <a:spLocks noGrp="1"/>
          </p:cNvSpPr>
          <p:nvPr>
            <p:ph type="ctrTitle"/>
          </p:nvPr>
        </p:nvSpPr>
        <p:spPr/>
        <p:txBody>
          <a:bodyPr/>
          <a:lstStyle/>
          <a:p>
            <a:endParaRPr lang="en-PT"/>
          </a:p>
        </p:txBody>
      </p:sp>
      <p:sp>
        <p:nvSpPr>
          <p:cNvPr id="3" name="Subtitle 2">
            <a:extLst>
              <a:ext uri="{FF2B5EF4-FFF2-40B4-BE49-F238E27FC236}">
                <a16:creationId xmlns:a16="http://schemas.microsoft.com/office/drawing/2014/main" id="{402295DB-DBF2-269A-C0DC-485AB4C9D5FF}"/>
              </a:ext>
            </a:extLst>
          </p:cNvPr>
          <p:cNvSpPr>
            <a:spLocks noGrp="1"/>
          </p:cNvSpPr>
          <p:nvPr>
            <p:ph type="subTitle" idx="1"/>
          </p:nvPr>
        </p:nvSpPr>
        <p:spPr/>
        <p:txBody>
          <a:bodyPr/>
          <a:lstStyle/>
          <a:p>
            <a:endParaRPr lang="en-PT"/>
          </a:p>
        </p:txBody>
      </p:sp>
      <p:pic>
        <p:nvPicPr>
          <p:cNvPr id="5" name="Picture 4">
            <a:extLst>
              <a:ext uri="{FF2B5EF4-FFF2-40B4-BE49-F238E27FC236}">
                <a16:creationId xmlns:a16="http://schemas.microsoft.com/office/drawing/2014/main" id="{FABBBEE5-67AE-A1ED-202E-8E3D8EAB0C84}"/>
              </a:ext>
            </a:extLst>
          </p:cNvPr>
          <p:cNvPicPr>
            <a:picLocks noChangeAspect="1"/>
          </p:cNvPicPr>
          <p:nvPr/>
        </p:nvPicPr>
        <p:blipFill>
          <a:blip r:embed="rId3"/>
          <a:srcRect/>
          <a:stretch/>
        </p:blipFill>
        <p:spPr>
          <a:xfrm>
            <a:off x="-9600" y="0"/>
            <a:ext cx="18307200" cy="10297800"/>
          </a:xfrm>
          <a:prstGeom prst="rect">
            <a:avLst/>
          </a:prstGeom>
        </p:spPr>
      </p:pic>
      <p:sp>
        <p:nvSpPr>
          <p:cNvPr id="4" name="Título 1">
            <a:extLst>
              <a:ext uri="{FF2B5EF4-FFF2-40B4-BE49-F238E27FC236}">
                <a16:creationId xmlns:a16="http://schemas.microsoft.com/office/drawing/2014/main" id="{863BBCB6-763C-8364-643C-E6038ED8103A}"/>
              </a:ext>
            </a:extLst>
          </p:cNvPr>
          <p:cNvSpPr txBox="1">
            <a:spLocks/>
          </p:cNvSpPr>
          <p:nvPr/>
        </p:nvSpPr>
        <p:spPr>
          <a:xfrm>
            <a:off x="327630" y="2487409"/>
            <a:ext cx="17632739" cy="4080078"/>
          </a:xfrm>
          <a:prstGeom prst="rect">
            <a:avLst/>
          </a:prstGeom>
        </p:spPr>
        <p:txBody>
          <a:bodyPr vert="horz" lIns="137160" tIns="68580" rIns="137160" bIns="68580" rtlCol="0" anchor="t">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150" b="1" dirty="0">
                <a:solidFill>
                  <a:schemeClr val="bg1"/>
                </a:solidFill>
              </a:rPr>
              <a:t>e-Hospital4Future - Building future through an innovated and digital skilled hospital </a:t>
            </a:r>
            <a:br>
              <a:rPr lang="en-US" sz="5400" b="1" dirty="0">
                <a:solidFill>
                  <a:schemeClr val="bg1"/>
                </a:solidFill>
              </a:rPr>
            </a:br>
            <a:br>
              <a:rPr lang="en-US" sz="5400" b="1" dirty="0">
                <a:solidFill>
                  <a:schemeClr val="bg1"/>
                </a:solidFill>
              </a:rPr>
            </a:br>
            <a:endParaRPr lang="en-US" sz="6750" b="1" dirty="0">
              <a:solidFill>
                <a:schemeClr val="bg1"/>
              </a:solidFill>
            </a:endParaRPr>
          </a:p>
          <a:p>
            <a:r>
              <a:rPr lang="en-US" sz="6750" dirty="0">
                <a:solidFill>
                  <a:schemeClr val="bg1"/>
                </a:solidFill>
              </a:rPr>
              <a:t>Module 2: Step by step guide to VR/XR</a:t>
            </a:r>
          </a:p>
        </p:txBody>
      </p:sp>
      <p:pic>
        <p:nvPicPr>
          <p:cNvPr id="15" name="Imagem 14">
            <a:extLst>
              <a:ext uri="{FF2B5EF4-FFF2-40B4-BE49-F238E27FC236}">
                <a16:creationId xmlns:a16="http://schemas.microsoft.com/office/drawing/2014/main" id="{23B6EA79-7FA5-2FF1-1CAA-B8AFB469ACD2}"/>
              </a:ext>
            </a:extLst>
          </p:cNvPr>
          <p:cNvPicPr>
            <a:picLocks noChangeAspect="1"/>
          </p:cNvPicPr>
          <p:nvPr/>
        </p:nvPicPr>
        <p:blipFill>
          <a:blip r:embed="rId4"/>
          <a:srcRect/>
          <a:stretch/>
        </p:blipFill>
        <p:spPr>
          <a:xfrm>
            <a:off x="6758346" y="615831"/>
            <a:ext cx="4771308" cy="1784469"/>
          </a:xfrm>
          <a:prstGeom prst="rect">
            <a:avLst/>
          </a:prstGeom>
        </p:spPr>
      </p:pic>
      <p:pic>
        <p:nvPicPr>
          <p:cNvPr id="10" name="Imagem 12" descr="Uma imagem com Tipo de letra, texto, Azul elétrico, símboloDescrição gerada automaticamente">
            <a:extLst>
              <a:ext uri="{FF2B5EF4-FFF2-40B4-BE49-F238E27FC236}">
                <a16:creationId xmlns:a16="http://schemas.microsoft.com/office/drawing/2014/main" id="{AF454FE8-D2EB-3C6F-F9F7-3E582276BF3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16379" y="9522668"/>
            <a:ext cx="1954530" cy="410528"/>
          </a:xfrm>
          <a:prstGeom prst="rect">
            <a:avLst/>
          </a:prstGeom>
          <a:noFill/>
          <a:ln>
            <a:noFill/>
          </a:ln>
        </p:spPr>
      </p:pic>
      <p:graphicFrame>
        <p:nvGraphicFramePr>
          <p:cNvPr id="11" name="Tabela 13">
            <a:extLst>
              <a:ext uri="{FF2B5EF4-FFF2-40B4-BE49-F238E27FC236}">
                <a16:creationId xmlns:a16="http://schemas.microsoft.com/office/drawing/2014/main" id="{E8F6021C-89CF-8154-9C7F-6469A23D0B52}"/>
              </a:ext>
            </a:extLst>
          </p:cNvPr>
          <p:cNvGraphicFramePr>
            <a:graphicFrameLocks noGrp="1"/>
          </p:cNvGraphicFramePr>
          <p:nvPr>
            <p:extLst>
              <p:ext uri="{D42A27DB-BD31-4B8C-83A1-F6EECF244321}">
                <p14:modId xmlns:p14="http://schemas.microsoft.com/office/powerpoint/2010/main" val="1855044327"/>
              </p:ext>
            </p:extLst>
          </p:nvPr>
        </p:nvGraphicFramePr>
        <p:xfrm>
          <a:off x="5070199" y="9534525"/>
          <a:ext cx="10212458" cy="386906"/>
        </p:xfrm>
        <a:graphic>
          <a:graphicData uri="http://schemas.openxmlformats.org/drawingml/2006/table">
            <a:tbl>
              <a:tblPr firstRow="1" firstCol="1" bandRow="1"/>
              <a:tblGrid>
                <a:gridCol w="10212458">
                  <a:extLst>
                    <a:ext uri="{9D8B030D-6E8A-4147-A177-3AD203B41FA5}">
                      <a16:colId xmlns:a16="http://schemas.microsoft.com/office/drawing/2014/main" val="4128785557"/>
                    </a:ext>
                  </a:extLst>
                </a:gridCol>
              </a:tblGrid>
              <a:tr h="386811">
                <a:tc>
                  <a:txBody>
                    <a:bodyPr/>
                    <a:lstStyle/>
                    <a:p>
                      <a:pPr algn="just">
                        <a:lnSpc>
                          <a:spcPct val="107000"/>
                        </a:lnSpc>
                        <a:spcAft>
                          <a:spcPts val="800"/>
                        </a:spcAft>
                        <a:tabLst>
                          <a:tab pos="2971800" algn="ctr"/>
                          <a:tab pos="5943600" algn="r"/>
                        </a:tabLst>
                      </a:pPr>
                      <a:r>
                        <a:rPr lang="en-US" sz="1200" kern="0" dirty="0">
                          <a:solidFill>
                            <a:srgbClr val="243265"/>
                          </a:solidFill>
                          <a:effectLst/>
                          <a:latin typeface="Calibri" panose="020F0502020204030204" pitchFamily="34" charset="0"/>
                          <a:ea typeface="Times New Roman" panose="02020603050405020304" pitchFamily="18" charset="0"/>
                          <a:cs typeface="Times New Roman" panose="02020603050405020304" pitchFamily="18" charset="0"/>
                        </a:rPr>
                        <a:t>Funded by the European Union. Views and opinions expressed are however those of the author(s) only and do not necessarily reflect those of the European Union or the Health and Digital Executive Agency (</a:t>
                      </a:r>
                      <a:r>
                        <a:rPr lang="en-US" sz="1200" kern="0" dirty="0" err="1">
                          <a:solidFill>
                            <a:srgbClr val="243265"/>
                          </a:solidFill>
                          <a:effectLst/>
                          <a:latin typeface="Calibri" panose="020F0502020204030204" pitchFamily="34" charset="0"/>
                          <a:ea typeface="Times New Roman" panose="02020603050405020304" pitchFamily="18" charset="0"/>
                          <a:cs typeface="Times New Roman" panose="02020603050405020304" pitchFamily="18" charset="0"/>
                        </a:rPr>
                        <a:t>HaDEA</a:t>
                      </a:r>
                      <a:r>
                        <a:rPr lang="en-US" sz="1200" kern="0" dirty="0">
                          <a:solidFill>
                            <a:srgbClr val="243265"/>
                          </a:solidFill>
                          <a:effectLst/>
                          <a:latin typeface="Calibri" panose="020F0502020204030204" pitchFamily="34" charset="0"/>
                          <a:ea typeface="Times New Roman" panose="02020603050405020304" pitchFamily="18" charset="0"/>
                          <a:cs typeface="Times New Roman" panose="02020603050405020304" pitchFamily="18" charset="0"/>
                        </a:rPr>
                        <a:t>). Neither the European Union nor the granting authority can be held responsible for them.</a:t>
                      </a:r>
                      <a:endParaRPr lang="pt-PT" sz="1700" kern="100" dirty="0">
                        <a:solidFill>
                          <a:srgbClr val="404040"/>
                        </a:solidFill>
                        <a:effectLst/>
                        <a:latin typeface="Poppins" panose="00000500000000000000" pitchFamily="2" charset="0"/>
                        <a:ea typeface="Times New Roman" panose="02020603050405020304" pitchFamily="18" charset="0"/>
                        <a:cs typeface="Times New Roman" panose="02020603050405020304" pitchFamily="18" charset="0"/>
                      </a:endParaRPr>
                    </a:p>
                  </a:txBody>
                  <a:tcPr marL="102870" marR="102870" marT="0" marB="0">
                    <a:lnL>
                      <a:noFill/>
                    </a:lnL>
                    <a:lnR>
                      <a:noFill/>
                    </a:lnR>
                    <a:lnT>
                      <a:noFill/>
                    </a:lnT>
                    <a:lnB>
                      <a:noFill/>
                    </a:lnB>
                    <a:noFill/>
                  </a:tcPr>
                </a:tc>
                <a:extLst>
                  <a:ext uri="{0D108BD9-81ED-4DB2-BD59-A6C34878D82A}">
                    <a16:rowId xmlns:a16="http://schemas.microsoft.com/office/drawing/2014/main" val="3216134714"/>
                  </a:ext>
                </a:extLst>
              </a:tr>
            </a:tbl>
          </a:graphicData>
        </a:graphic>
      </p:graphicFrame>
      <p:sp>
        <p:nvSpPr>
          <p:cNvPr id="8" name="Slide Number Placeholder 4">
            <a:extLst>
              <a:ext uri="{FF2B5EF4-FFF2-40B4-BE49-F238E27FC236}">
                <a16:creationId xmlns:a16="http://schemas.microsoft.com/office/drawing/2014/main" id="{5A37EE9F-BC5F-EB45-A7E8-3F8CFAAE67F0}"/>
              </a:ext>
            </a:extLst>
          </p:cNvPr>
          <p:cNvSpPr txBox="1">
            <a:spLocks/>
          </p:cNvSpPr>
          <p:nvPr/>
        </p:nvSpPr>
        <p:spPr>
          <a:xfrm>
            <a:off x="12915900" y="9534526"/>
            <a:ext cx="4114800" cy="547688"/>
          </a:xfrm>
          <a:prstGeom prst="rect">
            <a:avLst/>
          </a:prstGeom>
        </p:spPr>
        <p:txBody>
          <a:bodyPr/>
          <a:lstStyle>
            <a:defPPr>
              <a:defRPr lang="en-PT"/>
            </a:defPPr>
            <a:lvl1pPr marL="0" algn="r" defTabSz="914400" rtl="0" eaLnBrk="1" latinLnBrk="0" hangingPunct="1">
              <a:defRPr sz="18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212553-2509-C54D-8C9A-F9E624134D3B}" type="slidenum">
              <a:rPr lang="en-PT" sz="2700">
                <a:solidFill>
                  <a:schemeClr val="bg1">
                    <a:lumMod val="65000"/>
                  </a:schemeClr>
                </a:solidFill>
              </a:rPr>
              <a:pPr/>
              <a:t>1</a:t>
            </a:fld>
            <a:endParaRPr lang="en-PT" sz="2700" dirty="0">
              <a:solidFill>
                <a:schemeClr val="bg1">
                  <a:lumMod val="65000"/>
                </a:schemeClr>
              </a:solidFill>
            </a:endParaRPr>
          </a:p>
        </p:txBody>
      </p:sp>
    </p:spTree>
    <p:extLst>
      <p:ext uri="{BB962C8B-B14F-4D97-AF65-F5344CB8AC3E}">
        <p14:creationId xmlns:p14="http://schemas.microsoft.com/office/powerpoint/2010/main" val="12956350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9F7C75-8015-EC44-981C-876DC7484F13}"/>
              </a:ext>
            </a:extLst>
          </p:cNvPr>
          <p:cNvSpPr>
            <a:spLocks noGrp="1"/>
          </p:cNvSpPr>
          <p:nvPr>
            <p:ph type="title"/>
          </p:nvPr>
        </p:nvSpPr>
        <p:spPr>
          <a:xfrm>
            <a:off x="1219200" y="1103312"/>
            <a:ext cx="8229600" cy="1143000"/>
          </a:xfrm>
        </p:spPr>
        <p:txBody>
          <a:bodyPr>
            <a:normAutofit fontScale="90000"/>
          </a:bodyPr>
          <a:lstStyle/>
          <a:p>
            <a:r>
              <a:rPr lang="nl-BE" sz="5400" b="1" dirty="0" err="1"/>
              <a:t>Towards</a:t>
            </a:r>
            <a:r>
              <a:rPr lang="nl-BE" sz="5400" b="1" dirty="0"/>
              <a:t> design </a:t>
            </a:r>
            <a:r>
              <a:rPr lang="nl-BE" sz="5400" b="1" dirty="0" err="1"/>
              <a:t>guidelines</a:t>
            </a:r>
            <a:r>
              <a:rPr lang="nl-BE" sz="5400" b="1" dirty="0"/>
              <a:t>: </a:t>
            </a:r>
            <a:br>
              <a:rPr lang="nl-BE" sz="5400" b="1" dirty="0"/>
            </a:br>
            <a:r>
              <a:rPr lang="nl-BE" sz="5400" b="1" dirty="0"/>
              <a:t>‘Level 1’ is </a:t>
            </a:r>
            <a:r>
              <a:rPr lang="nl-BE" sz="5400" b="1" dirty="0" err="1"/>
              <a:t>suitable</a:t>
            </a:r>
            <a:r>
              <a:rPr lang="nl-BE" sz="5400" b="1" dirty="0"/>
              <a:t> </a:t>
            </a:r>
            <a:r>
              <a:rPr lang="nl-BE" sz="5400" b="1" dirty="0" err="1"/>
              <a:t>for</a:t>
            </a:r>
            <a:r>
              <a:rPr lang="nl-BE" sz="5400" b="1" dirty="0"/>
              <a:t>….</a:t>
            </a:r>
          </a:p>
        </p:txBody>
      </p:sp>
      <p:sp>
        <p:nvSpPr>
          <p:cNvPr id="3" name="Tijdelijke aanduiding voor inhoud 2">
            <a:extLst>
              <a:ext uri="{FF2B5EF4-FFF2-40B4-BE49-F238E27FC236}">
                <a16:creationId xmlns:a16="http://schemas.microsoft.com/office/drawing/2014/main" id="{5F4868BC-B40F-75FA-2FD9-4C1DEFA049D7}"/>
              </a:ext>
            </a:extLst>
          </p:cNvPr>
          <p:cNvSpPr>
            <a:spLocks noGrp="1"/>
          </p:cNvSpPr>
          <p:nvPr>
            <p:ph idx="1"/>
          </p:nvPr>
        </p:nvSpPr>
        <p:spPr>
          <a:xfrm>
            <a:off x="3352800" y="3390900"/>
            <a:ext cx="8229600" cy="4525963"/>
          </a:xfrm>
        </p:spPr>
        <p:txBody>
          <a:bodyPr>
            <a:normAutofit/>
          </a:bodyPr>
          <a:lstStyle/>
          <a:p>
            <a:r>
              <a:rPr lang="nl-BE" dirty="0"/>
              <a:t>First </a:t>
            </a:r>
            <a:r>
              <a:rPr lang="nl-BE" b="1" u="sng" dirty="0" err="1"/>
              <a:t>orientation</a:t>
            </a:r>
            <a:r>
              <a:rPr lang="nl-BE" dirty="0"/>
              <a:t> </a:t>
            </a:r>
            <a:r>
              <a:rPr lang="nl-BE" dirty="0" err="1"/>
              <a:t>towards</a:t>
            </a:r>
            <a:r>
              <a:rPr lang="nl-BE" dirty="0"/>
              <a:t> an </a:t>
            </a:r>
            <a:r>
              <a:rPr lang="nl-BE" b="1" u="sng" dirty="0" err="1"/>
              <a:t>unfamiliar</a:t>
            </a:r>
            <a:r>
              <a:rPr lang="nl-BE" b="1" u="sng" dirty="0"/>
              <a:t> environment</a:t>
            </a:r>
          </a:p>
          <a:p>
            <a:endParaRPr lang="nl-BE" dirty="0"/>
          </a:p>
          <a:p>
            <a:r>
              <a:rPr lang="nl-BE" dirty="0" err="1"/>
              <a:t>Taking</a:t>
            </a:r>
            <a:r>
              <a:rPr lang="nl-BE" dirty="0"/>
              <a:t> an </a:t>
            </a:r>
            <a:r>
              <a:rPr lang="nl-BE" b="1" u="sng" dirty="0" err="1"/>
              <a:t>oral</a:t>
            </a:r>
            <a:r>
              <a:rPr lang="nl-BE" b="1" u="sng" dirty="0"/>
              <a:t> </a:t>
            </a:r>
            <a:r>
              <a:rPr lang="nl-BE" b="1" u="sng" dirty="0" err="1"/>
              <a:t>exam</a:t>
            </a:r>
            <a:endParaRPr lang="nl-BE" b="1" u="sng" dirty="0"/>
          </a:p>
          <a:p>
            <a:endParaRPr lang="nl-BE" dirty="0"/>
          </a:p>
          <a:p>
            <a:r>
              <a:rPr lang="nl-BE" b="1" u="sng" dirty="0"/>
              <a:t>Active / </a:t>
            </a:r>
            <a:r>
              <a:rPr lang="nl-BE" b="1" u="sng" dirty="0" err="1"/>
              <a:t>Collaborative</a:t>
            </a:r>
            <a:r>
              <a:rPr lang="nl-BE" b="1" u="sng" dirty="0"/>
              <a:t> </a:t>
            </a:r>
            <a:r>
              <a:rPr lang="nl-BE" b="1" u="sng" dirty="0" err="1"/>
              <a:t>tasks</a:t>
            </a:r>
            <a:r>
              <a:rPr lang="nl-BE" b="1" u="sng" dirty="0"/>
              <a:t> </a:t>
            </a:r>
            <a:r>
              <a:rPr lang="nl-BE" dirty="0" err="1"/>
              <a:t>for</a:t>
            </a:r>
            <a:r>
              <a:rPr lang="nl-BE" dirty="0"/>
              <a:t> </a:t>
            </a:r>
            <a:r>
              <a:rPr lang="nl-BE" dirty="0" err="1"/>
              <a:t>students</a:t>
            </a:r>
            <a:r>
              <a:rPr lang="nl-BE" dirty="0"/>
              <a:t>: </a:t>
            </a:r>
            <a:r>
              <a:rPr lang="nl-BE" dirty="0" err="1"/>
              <a:t>which</a:t>
            </a:r>
            <a:r>
              <a:rPr lang="nl-BE" dirty="0"/>
              <a:t> </a:t>
            </a:r>
            <a:r>
              <a:rPr lang="nl-BE" dirty="0" err="1"/>
              <a:t>add-ons</a:t>
            </a:r>
            <a:r>
              <a:rPr lang="nl-BE" dirty="0"/>
              <a:t> </a:t>
            </a:r>
            <a:r>
              <a:rPr lang="nl-BE" dirty="0" err="1"/>
              <a:t>would</a:t>
            </a:r>
            <a:r>
              <a:rPr lang="nl-BE" dirty="0"/>
              <a:t> </a:t>
            </a:r>
            <a:r>
              <a:rPr lang="nl-BE" dirty="0" err="1"/>
              <a:t>you</a:t>
            </a:r>
            <a:r>
              <a:rPr lang="nl-BE" dirty="0"/>
              <a:t> </a:t>
            </a:r>
            <a:r>
              <a:rPr lang="nl-BE" dirty="0" err="1"/>
              <a:t>include</a:t>
            </a:r>
            <a:r>
              <a:rPr lang="nl-BE" dirty="0"/>
              <a:t> in </a:t>
            </a:r>
            <a:r>
              <a:rPr lang="nl-BE" dirty="0" err="1"/>
              <a:t>this</a:t>
            </a:r>
            <a:r>
              <a:rPr lang="nl-BE" dirty="0"/>
              <a:t> video?</a:t>
            </a:r>
          </a:p>
          <a:p>
            <a:endParaRPr lang="nl-BE" dirty="0"/>
          </a:p>
          <a:p>
            <a:pPr marL="0" indent="0">
              <a:buNone/>
            </a:pPr>
            <a:endParaRPr lang="nl-BE" dirty="0"/>
          </a:p>
          <a:p>
            <a:endParaRPr lang="nl-BE" dirty="0"/>
          </a:p>
        </p:txBody>
      </p:sp>
      <p:pic>
        <p:nvPicPr>
          <p:cNvPr id="5" name="Afbeelding 4">
            <a:extLst>
              <a:ext uri="{FF2B5EF4-FFF2-40B4-BE49-F238E27FC236}">
                <a16:creationId xmlns:a16="http://schemas.microsoft.com/office/drawing/2014/main" id="{E85F56C9-3F42-CD0A-9FC0-BE382ED0BD51}"/>
              </a:ext>
            </a:extLst>
          </p:cNvPr>
          <p:cNvPicPr>
            <a:picLocks noChangeAspect="1"/>
          </p:cNvPicPr>
          <p:nvPr/>
        </p:nvPicPr>
        <p:blipFill>
          <a:blip r:embed="rId2"/>
          <a:stretch>
            <a:fillRect/>
          </a:stretch>
        </p:blipFill>
        <p:spPr>
          <a:xfrm>
            <a:off x="13106400" y="846137"/>
            <a:ext cx="3200400" cy="1400175"/>
          </a:xfrm>
          <a:prstGeom prst="rect">
            <a:avLst/>
          </a:prstGeom>
        </p:spPr>
      </p:pic>
    </p:spTree>
    <p:extLst>
      <p:ext uri="{BB962C8B-B14F-4D97-AF65-F5344CB8AC3E}">
        <p14:creationId xmlns:p14="http://schemas.microsoft.com/office/powerpoint/2010/main" val="1461198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83C30-BAF6-9AD7-B973-A39E3D6195B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77349EA-3CF6-3E06-3FC2-D1B802546F48}"/>
              </a:ext>
            </a:extLst>
          </p:cNvPr>
          <p:cNvSpPr>
            <a:spLocks noGrp="1"/>
          </p:cNvSpPr>
          <p:nvPr>
            <p:ph type="title"/>
          </p:nvPr>
        </p:nvSpPr>
        <p:spPr>
          <a:xfrm>
            <a:off x="1219200" y="1103312"/>
            <a:ext cx="8229600" cy="1143000"/>
          </a:xfrm>
        </p:spPr>
        <p:txBody>
          <a:bodyPr>
            <a:normAutofit fontScale="90000"/>
          </a:bodyPr>
          <a:lstStyle/>
          <a:p>
            <a:r>
              <a:rPr lang="nl-BE" sz="5400" b="1" dirty="0"/>
              <a:t>Towards design guidelines: </a:t>
            </a:r>
            <a:br>
              <a:rPr lang="nl-BE" sz="5400" b="1" dirty="0"/>
            </a:br>
            <a:r>
              <a:rPr lang="nl-BE" sz="5400" b="1" dirty="0"/>
              <a:t>‘Level 2’ is suitable for…</a:t>
            </a:r>
          </a:p>
        </p:txBody>
      </p:sp>
      <p:sp>
        <p:nvSpPr>
          <p:cNvPr id="3" name="Tijdelijke aanduiding voor inhoud 2">
            <a:extLst>
              <a:ext uri="{FF2B5EF4-FFF2-40B4-BE49-F238E27FC236}">
                <a16:creationId xmlns:a16="http://schemas.microsoft.com/office/drawing/2014/main" id="{185091B6-1574-4675-F7D2-2877ABECC537}"/>
              </a:ext>
            </a:extLst>
          </p:cNvPr>
          <p:cNvSpPr>
            <a:spLocks noGrp="1"/>
          </p:cNvSpPr>
          <p:nvPr>
            <p:ph idx="1"/>
          </p:nvPr>
        </p:nvSpPr>
        <p:spPr>
          <a:xfrm>
            <a:off x="3200400" y="3352800"/>
            <a:ext cx="8229600" cy="3581400"/>
          </a:xfrm>
        </p:spPr>
        <p:txBody>
          <a:bodyPr>
            <a:normAutofit/>
          </a:bodyPr>
          <a:lstStyle/>
          <a:p>
            <a:r>
              <a:rPr lang="nl-BE" b="1" u="sng" dirty="0"/>
              <a:t>Explaining</a:t>
            </a:r>
            <a:r>
              <a:rPr lang="nl-BE" dirty="0"/>
              <a:t> an </a:t>
            </a:r>
            <a:r>
              <a:rPr lang="nl-BE" b="1" u="sng" dirty="0"/>
              <a:t>environment</a:t>
            </a:r>
            <a:r>
              <a:rPr lang="nl-BE" dirty="0"/>
              <a:t> or a situation happening</a:t>
            </a:r>
          </a:p>
          <a:p>
            <a:endParaRPr lang="nl-BE" dirty="0"/>
          </a:p>
          <a:p>
            <a:r>
              <a:rPr lang="nl-BE" dirty="0"/>
              <a:t>Including </a:t>
            </a:r>
            <a:r>
              <a:rPr lang="nl-BE" b="1" u="sng" dirty="0"/>
              <a:t>dual-coding theory </a:t>
            </a:r>
            <a:r>
              <a:rPr lang="nl-BE" dirty="0"/>
              <a:t>(Paivio, 1971)</a:t>
            </a:r>
          </a:p>
          <a:p>
            <a:pPr lvl="1"/>
            <a:r>
              <a:rPr lang="nl-BE" dirty="0"/>
              <a:t>Add a </a:t>
            </a:r>
            <a:r>
              <a:rPr lang="nl-BE" b="1" u="sng" dirty="0"/>
              <a:t>narrator</a:t>
            </a:r>
            <a:r>
              <a:rPr lang="nl-BE" dirty="0"/>
              <a:t>  (audio)</a:t>
            </a:r>
          </a:p>
          <a:p>
            <a:pPr lvl="1"/>
            <a:r>
              <a:rPr lang="nl-BE" dirty="0"/>
              <a:t>Combined with the </a:t>
            </a:r>
            <a:r>
              <a:rPr lang="nl-BE" b="1" u="sng" dirty="0"/>
              <a:t>visual environment </a:t>
            </a:r>
            <a:r>
              <a:rPr lang="nl-BE" dirty="0"/>
              <a:t>(video)</a:t>
            </a:r>
          </a:p>
        </p:txBody>
      </p:sp>
      <p:pic>
        <p:nvPicPr>
          <p:cNvPr id="5" name="Afbeelding 4">
            <a:extLst>
              <a:ext uri="{FF2B5EF4-FFF2-40B4-BE49-F238E27FC236}">
                <a16:creationId xmlns:a16="http://schemas.microsoft.com/office/drawing/2014/main" id="{C66E3E36-166E-F527-B643-1E5A8D2AA9BF}"/>
              </a:ext>
            </a:extLst>
          </p:cNvPr>
          <p:cNvPicPr>
            <a:picLocks noChangeAspect="1"/>
          </p:cNvPicPr>
          <p:nvPr/>
        </p:nvPicPr>
        <p:blipFill>
          <a:blip r:embed="rId2"/>
          <a:stretch>
            <a:fillRect/>
          </a:stretch>
        </p:blipFill>
        <p:spPr>
          <a:xfrm>
            <a:off x="13106400" y="846137"/>
            <a:ext cx="3200400" cy="1400175"/>
          </a:xfrm>
          <a:prstGeom prst="rect">
            <a:avLst/>
          </a:prstGeom>
        </p:spPr>
      </p:pic>
    </p:spTree>
    <p:extLst>
      <p:ext uri="{BB962C8B-B14F-4D97-AF65-F5344CB8AC3E}">
        <p14:creationId xmlns:p14="http://schemas.microsoft.com/office/powerpoint/2010/main" val="2807684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D4D81-9D65-B855-A027-EFAF8EB6433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A1C8501-B552-FEE8-2761-C8DD6E5AA35D}"/>
              </a:ext>
            </a:extLst>
          </p:cNvPr>
          <p:cNvSpPr>
            <a:spLocks noGrp="1"/>
          </p:cNvSpPr>
          <p:nvPr>
            <p:ph type="title"/>
          </p:nvPr>
        </p:nvSpPr>
        <p:spPr>
          <a:xfrm>
            <a:off x="1219200" y="1103312"/>
            <a:ext cx="8229600" cy="1143000"/>
          </a:xfrm>
        </p:spPr>
        <p:txBody>
          <a:bodyPr>
            <a:normAutofit fontScale="90000"/>
          </a:bodyPr>
          <a:lstStyle/>
          <a:p>
            <a:r>
              <a:rPr lang="nl-BE" sz="5400" b="1" dirty="0"/>
              <a:t>Towards design guidelines: </a:t>
            </a:r>
            <a:br>
              <a:rPr lang="nl-BE" sz="5400" b="1" dirty="0"/>
            </a:br>
            <a:r>
              <a:rPr lang="nl-BE" sz="5400" b="1" dirty="0"/>
              <a:t>‘Level 2’ is suitable for…</a:t>
            </a:r>
          </a:p>
        </p:txBody>
      </p:sp>
      <p:sp>
        <p:nvSpPr>
          <p:cNvPr id="3" name="Tijdelijke aanduiding voor inhoud 2">
            <a:extLst>
              <a:ext uri="{FF2B5EF4-FFF2-40B4-BE49-F238E27FC236}">
                <a16:creationId xmlns:a16="http://schemas.microsoft.com/office/drawing/2014/main" id="{0A839061-0247-B0EB-5684-BBEB802F30C3}"/>
              </a:ext>
            </a:extLst>
          </p:cNvPr>
          <p:cNvSpPr>
            <a:spLocks noGrp="1"/>
          </p:cNvSpPr>
          <p:nvPr>
            <p:ph idx="1"/>
          </p:nvPr>
        </p:nvSpPr>
        <p:spPr>
          <a:xfrm>
            <a:off x="3200400" y="3352800"/>
            <a:ext cx="8229600" cy="3581400"/>
          </a:xfrm>
        </p:spPr>
        <p:txBody>
          <a:bodyPr>
            <a:normAutofit/>
          </a:bodyPr>
          <a:lstStyle/>
          <a:p>
            <a:r>
              <a:rPr lang="nl-BE" b="1" u="sng" dirty="0"/>
              <a:t>Explaining</a:t>
            </a:r>
            <a:r>
              <a:rPr lang="nl-BE" dirty="0"/>
              <a:t> an </a:t>
            </a:r>
            <a:r>
              <a:rPr lang="nl-BE" b="1" u="sng" dirty="0"/>
              <a:t>environment</a:t>
            </a:r>
            <a:r>
              <a:rPr lang="nl-BE" dirty="0"/>
              <a:t> or a situation happening</a:t>
            </a:r>
          </a:p>
          <a:p>
            <a:endParaRPr lang="nl-BE" dirty="0"/>
          </a:p>
          <a:p>
            <a:r>
              <a:rPr lang="nl-BE" dirty="0"/>
              <a:t>Including </a:t>
            </a:r>
            <a:r>
              <a:rPr lang="nl-BE" b="1" u="sng" dirty="0"/>
              <a:t>dual-coding theory </a:t>
            </a:r>
            <a:r>
              <a:rPr lang="nl-BE" dirty="0"/>
              <a:t>(Paivio, 1971)</a:t>
            </a:r>
          </a:p>
          <a:p>
            <a:pPr lvl="1"/>
            <a:r>
              <a:rPr lang="nl-BE" dirty="0"/>
              <a:t>Add a </a:t>
            </a:r>
            <a:r>
              <a:rPr lang="nl-BE" b="1" u="sng" dirty="0"/>
              <a:t>narrator</a:t>
            </a:r>
            <a:r>
              <a:rPr lang="nl-BE" dirty="0"/>
              <a:t>  (audio)</a:t>
            </a:r>
          </a:p>
          <a:p>
            <a:pPr lvl="1"/>
            <a:r>
              <a:rPr lang="nl-BE" dirty="0"/>
              <a:t>Combined with the </a:t>
            </a:r>
            <a:r>
              <a:rPr lang="nl-BE" b="1" u="sng" dirty="0"/>
              <a:t>visual environment </a:t>
            </a:r>
            <a:r>
              <a:rPr lang="nl-BE" dirty="0"/>
              <a:t>(video)</a:t>
            </a:r>
          </a:p>
        </p:txBody>
      </p:sp>
      <p:pic>
        <p:nvPicPr>
          <p:cNvPr id="5" name="Afbeelding 4">
            <a:extLst>
              <a:ext uri="{FF2B5EF4-FFF2-40B4-BE49-F238E27FC236}">
                <a16:creationId xmlns:a16="http://schemas.microsoft.com/office/drawing/2014/main" id="{08840CEB-1403-E5B9-099E-28F3B3C7D6A5}"/>
              </a:ext>
            </a:extLst>
          </p:cNvPr>
          <p:cNvPicPr>
            <a:picLocks noChangeAspect="1"/>
          </p:cNvPicPr>
          <p:nvPr/>
        </p:nvPicPr>
        <p:blipFill>
          <a:blip r:embed="rId2"/>
          <a:stretch>
            <a:fillRect/>
          </a:stretch>
        </p:blipFill>
        <p:spPr>
          <a:xfrm>
            <a:off x="13106400" y="846137"/>
            <a:ext cx="3200400" cy="1400175"/>
          </a:xfrm>
          <a:prstGeom prst="rect">
            <a:avLst/>
          </a:prstGeom>
        </p:spPr>
      </p:pic>
      <p:pic>
        <p:nvPicPr>
          <p:cNvPr id="4" name="Afbeelding 3" descr="Afbeelding met tekst, schermopname, Lettertype, lijn&#10;&#10;Automatisch gegenereerde beschrijving">
            <a:extLst>
              <a:ext uri="{FF2B5EF4-FFF2-40B4-BE49-F238E27FC236}">
                <a16:creationId xmlns:a16="http://schemas.microsoft.com/office/drawing/2014/main" id="{1836A33F-A711-84B0-9709-3368E0A3AC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1607" y="3352800"/>
            <a:ext cx="5898888" cy="4030662"/>
          </a:xfrm>
          <a:prstGeom prst="rect">
            <a:avLst/>
          </a:prstGeom>
        </p:spPr>
      </p:pic>
    </p:spTree>
    <p:extLst>
      <p:ext uri="{BB962C8B-B14F-4D97-AF65-F5344CB8AC3E}">
        <p14:creationId xmlns:p14="http://schemas.microsoft.com/office/powerpoint/2010/main" val="3998774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A813B-D260-9B44-7BE4-BAB90643595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862D3FC-51CB-1AFD-4B99-D7CE428B87CD}"/>
              </a:ext>
            </a:extLst>
          </p:cNvPr>
          <p:cNvSpPr>
            <a:spLocks noGrp="1"/>
          </p:cNvSpPr>
          <p:nvPr>
            <p:ph type="title"/>
          </p:nvPr>
        </p:nvSpPr>
        <p:spPr>
          <a:xfrm>
            <a:off x="1219200" y="1103312"/>
            <a:ext cx="8229600" cy="1143000"/>
          </a:xfrm>
        </p:spPr>
        <p:txBody>
          <a:bodyPr>
            <a:normAutofit fontScale="90000"/>
          </a:bodyPr>
          <a:lstStyle/>
          <a:p>
            <a:r>
              <a:rPr lang="nl-BE" sz="5400" dirty="0"/>
              <a:t>Towards design guidelines:</a:t>
            </a:r>
            <a:br>
              <a:rPr lang="nl-BE" sz="5400" dirty="0"/>
            </a:br>
            <a:r>
              <a:rPr lang="nl-BE" sz="5400" dirty="0"/>
              <a:t>‘Level 3’ is suitable for….</a:t>
            </a:r>
            <a:endParaRPr lang="nl-BE" sz="5400" b="1" dirty="0"/>
          </a:p>
        </p:txBody>
      </p:sp>
      <p:sp>
        <p:nvSpPr>
          <p:cNvPr id="3" name="Tijdelijke aanduiding voor inhoud 2">
            <a:extLst>
              <a:ext uri="{FF2B5EF4-FFF2-40B4-BE49-F238E27FC236}">
                <a16:creationId xmlns:a16="http://schemas.microsoft.com/office/drawing/2014/main" id="{9912339A-E0B3-F84B-9D53-C2392AA82A1C}"/>
              </a:ext>
            </a:extLst>
          </p:cNvPr>
          <p:cNvSpPr>
            <a:spLocks noGrp="1"/>
          </p:cNvSpPr>
          <p:nvPr>
            <p:ph idx="1"/>
          </p:nvPr>
        </p:nvSpPr>
        <p:spPr>
          <a:xfrm>
            <a:off x="3276600" y="3924300"/>
            <a:ext cx="8229600" cy="2705100"/>
          </a:xfrm>
        </p:spPr>
        <p:txBody>
          <a:bodyPr>
            <a:normAutofit/>
          </a:bodyPr>
          <a:lstStyle/>
          <a:p>
            <a:r>
              <a:rPr lang="nl-BE" b="1" u="sng" dirty="0"/>
              <a:t>Novice learners </a:t>
            </a:r>
            <a:r>
              <a:rPr lang="nl-BE" dirty="0"/>
              <a:t>need a </a:t>
            </a:r>
            <a:r>
              <a:rPr lang="nl-BE" b="1" u="sng" dirty="0"/>
              <a:t>step-by-step</a:t>
            </a:r>
            <a:r>
              <a:rPr lang="nl-BE" dirty="0"/>
              <a:t> guidance</a:t>
            </a:r>
          </a:p>
          <a:p>
            <a:endParaRPr lang="nl-BE" dirty="0"/>
          </a:p>
          <a:p>
            <a:r>
              <a:rPr lang="nl-BE" dirty="0"/>
              <a:t>Concern: </a:t>
            </a:r>
            <a:r>
              <a:rPr lang="nl-BE" b="1" u="sng" dirty="0"/>
              <a:t>don’t overload </a:t>
            </a:r>
            <a:r>
              <a:rPr lang="nl-BE" dirty="0"/>
              <a:t>them with add-ons </a:t>
            </a:r>
            <a:r>
              <a:rPr lang="nl-BE" i="1" dirty="0"/>
              <a:t>(cognitive load)</a:t>
            </a:r>
          </a:p>
        </p:txBody>
      </p:sp>
      <p:pic>
        <p:nvPicPr>
          <p:cNvPr id="6" name="Afbeelding 5">
            <a:extLst>
              <a:ext uri="{FF2B5EF4-FFF2-40B4-BE49-F238E27FC236}">
                <a16:creationId xmlns:a16="http://schemas.microsoft.com/office/drawing/2014/main" id="{E4921023-A3D6-2853-6007-510F2FF05F0F}"/>
              </a:ext>
            </a:extLst>
          </p:cNvPr>
          <p:cNvPicPr>
            <a:picLocks noChangeAspect="1"/>
          </p:cNvPicPr>
          <p:nvPr/>
        </p:nvPicPr>
        <p:blipFill>
          <a:blip r:embed="rId2"/>
          <a:stretch>
            <a:fillRect/>
          </a:stretch>
        </p:blipFill>
        <p:spPr>
          <a:xfrm>
            <a:off x="13106400" y="967580"/>
            <a:ext cx="3200400" cy="1414463"/>
          </a:xfrm>
          <a:prstGeom prst="rect">
            <a:avLst/>
          </a:prstGeom>
        </p:spPr>
      </p:pic>
    </p:spTree>
    <p:extLst>
      <p:ext uri="{BB962C8B-B14F-4D97-AF65-F5344CB8AC3E}">
        <p14:creationId xmlns:p14="http://schemas.microsoft.com/office/powerpoint/2010/main" val="141533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4ECB47-CB98-3202-6CA9-CDB65581469E}"/>
              </a:ext>
            </a:extLst>
          </p:cNvPr>
          <p:cNvSpPr>
            <a:spLocks noGrp="1"/>
          </p:cNvSpPr>
          <p:nvPr>
            <p:ph type="title"/>
          </p:nvPr>
        </p:nvSpPr>
        <p:spPr>
          <a:xfrm>
            <a:off x="427839" y="547689"/>
            <a:ext cx="4067961" cy="1166812"/>
          </a:xfrm>
        </p:spPr>
        <p:txBody>
          <a:bodyPr>
            <a:normAutofit/>
          </a:bodyPr>
          <a:lstStyle/>
          <a:p>
            <a:r>
              <a:rPr lang="nl-BE" sz="5400" b="1" dirty="0"/>
              <a:t>Classification</a:t>
            </a:r>
          </a:p>
        </p:txBody>
      </p:sp>
      <p:pic>
        <p:nvPicPr>
          <p:cNvPr id="5" name="Afbeelding 4">
            <a:extLst>
              <a:ext uri="{FF2B5EF4-FFF2-40B4-BE49-F238E27FC236}">
                <a16:creationId xmlns:a16="http://schemas.microsoft.com/office/drawing/2014/main" id="{97583EE2-3A7A-01C7-278D-89EA8E64D7B0}"/>
              </a:ext>
            </a:extLst>
          </p:cNvPr>
          <p:cNvPicPr>
            <a:picLocks noChangeAspect="1"/>
          </p:cNvPicPr>
          <p:nvPr/>
        </p:nvPicPr>
        <p:blipFill>
          <a:blip r:embed="rId2"/>
          <a:stretch>
            <a:fillRect/>
          </a:stretch>
        </p:blipFill>
        <p:spPr>
          <a:xfrm>
            <a:off x="1295400" y="697787"/>
            <a:ext cx="15316200" cy="8891425"/>
          </a:xfrm>
          <a:prstGeom prst="rect">
            <a:avLst/>
          </a:prstGeom>
        </p:spPr>
      </p:pic>
      <p:sp>
        <p:nvSpPr>
          <p:cNvPr id="3" name="Rechthoek 2">
            <a:extLst>
              <a:ext uri="{FF2B5EF4-FFF2-40B4-BE49-F238E27FC236}">
                <a16:creationId xmlns:a16="http://schemas.microsoft.com/office/drawing/2014/main" id="{74C7E83C-AA75-34CE-6688-2EE7DA97A7E5}"/>
              </a:ext>
            </a:extLst>
          </p:cNvPr>
          <p:cNvSpPr/>
          <p:nvPr/>
        </p:nvSpPr>
        <p:spPr>
          <a:xfrm>
            <a:off x="14478000" y="4762500"/>
            <a:ext cx="1752600" cy="838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Rechthoek 3">
            <a:extLst>
              <a:ext uri="{FF2B5EF4-FFF2-40B4-BE49-F238E27FC236}">
                <a16:creationId xmlns:a16="http://schemas.microsoft.com/office/drawing/2014/main" id="{C0DD44E9-0F61-574E-8A38-A5993C568453}"/>
              </a:ext>
            </a:extLst>
          </p:cNvPr>
          <p:cNvSpPr/>
          <p:nvPr/>
        </p:nvSpPr>
        <p:spPr>
          <a:xfrm>
            <a:off x="14503400" y="6667500"/>
            <a:ext cx="1752600" cy="838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Rechthoek 6">
            <a:extLst>
              <a:ext uri="{FF2B5EF4-FFF2-40B4-BE49-F238E27FC236}">
                <a16:creationId xmlns:a16="http://schemas.microsoft.com/office/drawing/2014/main" id="{A888DE89-A7CF-A817-B2A1-9ED40965A5EF}"/>
              </a:ext>
            </a:extLst>
          </p:cNvPr>
          <p:cNvSpPr/>
          <p:nvPr/>
        </p:nvSpPr>
        <p:spPr>
          <a:xfrm>
            <a:off x="14478000" y="8267700"/>
            <a:ext cx="1752600" cy="838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Afbeelding 8">
            <a:extLst>
              <a:ext uri="{FF2B5EF4-FFF2-40B4-BE49-F238E27FC236}">
                <a16:creationId xmlns:a16="http://schemas.microsoft.com/office/drawing/2014/main" id="{2CBA33AC-D21C-94E4-1C70-3AF71A558A03}"/>
              </a:ext>
            </a:extLst>
          </p:cNvPr>
          <p:cNvPicPr>
            <a:picLocks noChangeAspect="1"/>
          </p:cNvPicPr>
          <p:nvPr/>
        </p:nvPicPr>
        <p:blipFill>
          <a:blip r:embed="rId3"/>
          <a:srcRect l="66128" t="31927" r="22245" b="60788"/>
          <a:stretch/>
        </p:blipFill>
        <p:spPr>
          <a:xfrm>
            <a:off x="14058900" y="4762500"/>
            <a:ext cx="1752600" cy="647699"/>
          </a:xfrm>
          <a:prstGeom prst="rect">
            <a:avLst/>
          </a:prstGeom>
        </p:spPr>
      </p:pic>
      <p:pic>
        <p:nvPicPr>
          <p:cNvPr id="10" name="Afbeelding 9">
            <a:extLst>
              <a:ext uri="{FF2B5EF4-FFF2-40B4-BE49-F238E27FC236}">
                <a16:creationId xmlns:a16="http://schemas.microsoft.com/office/drawing/2014/main" id="{E593AC89-3C68-4F64-7C47-B2977086E74B}"/>
              </a:ext>
            </a:extLst>
          </p:cNvPr>
          <p:cNvPicPr>
            <a:picLocks noChangeAspect="1"/>
          </p:cNvPicPr>
          <p:nvPr/>
        </p:nvPicPr>
        <p:blipFill>
          <a:blip r:embed="rId3"/>
          <a:srcRect l="66128" t="31927" r="22245" b="60788"/>
          <a:stretch/>
        </p:blipFill>
        <p:spPr>
          <a:xfrm>
            <a:off x="14095686" y="6610350"/>
            <a:ext cx="1752600" cy="647699"/>
          </a:xfrm>
          <a:prstGeom prst="rect">
            <a:avLst/>
          </a:prstGeom>
        </p:spPr>
      </p:pic>
      <p:pic>
        <p:nvPicPr>
          <p:cNvPr id="11" name="Afbeelding 10">
            <a:extLst>
              <a:ext uri="{FF2B5EF4-FFF2-40B4-BE49-F238E27FC236}">
                <a16:creationId xmlns:a16="http://schemas.microsoft.com/office/drawing/2014/main" id="{BF019CAA-6FAC-A185-A966-B73C5096371B}"/>
              </a:ext>
            </a:extLst>
          </p:cNvPr>
          <p:cNvPicPr>
            <a:picLocks noChangeAspect="1"/>
          </p:cNvPicPr>
          <p:nvPr/>
        </p:nvPicPr>
        <p:blipFill>
          <a:blip r:embed="rId3"/>
          <a:srcRect l="66128" t="31927" r="22245" b="60788"/>
          <a:stretch/>
        </p:blipFill>
        <p:spPr>
          <a:xfrm>
            <a:off x="14119991" y="8300872"/>
            <a:ext cx="1752600" cy="647699"/>
          </a:xfrm>
          <a:prstGeom prst="rect">
            <a:avLst/>
          </a:prstGeom>
        </p:spPr>
      </p:pic>
      <p:pic>
        <p:nvPicPr>
          <p:cNvPr id="12" name="Afbeelding 11">
            <a:extLst>
              <a:ext uri="{FF2B5EF4-FFF2-40B4-BE49-F238E27FC236}">
                <a16:creationId xmlns:a16="http://schemas.microsoft.com/office/drawing/2014/main" id="{EC11BD78-F9E5-C042-88FE-A7274217A9D1}"/>
              </a:ext>
            </a:extLst>
          </p:cNvPr>
          <p:cNvPicPr>
            <a:picLocks noChangeAspect="1"/>
          </p:cNvPicPr>
          <p:nvPr/>
        </p:nvPicPr>
        <p:blipFill>
          <a:blip r:embed="rId3"/>
          <a:srcRect l="66128" t="31927" r="22245" b="60788"/>
          <a:stretch/>
        </p:blipFill>
        <p:spPr>
          <a:xfrm>
            <a:off x="2735975" y="1671803"/>
            <a:ext cx="1752600" cy="647699"/>
          </a:xfrm>
          <a:prstGeom prst="rect">
            <a:avLst/>
          </a:prstGeom>
        </p:spPr>
      </p:pic>
      <p:pic>
        <p:nvPicPr>
          <p:cNvPr id="13" name="Afbeelding 12">
            <a:extLst>
              <a:ext uri="{FF2B5EF4-FFF2-40B4-BE49-F238E27FC236}">
                <a16:creationId xmlns:a16="http://schemas.microsoft.com/office/drawing/2014/main" id="{3D8A77C7-B1CC-F657-438A-0F5A66337456}"/>
              </a:ext>
            </a:extLst>
          </p:cNvPr>
          <p:cNvPicPr>
            <a:picLocks noChangeAspect="1"/>
          </p:cNvPicPr>
          <p:nvPr/>
        </p:nvPicPr>
        <p:blipFill>
          <a:blip r:embed="rId3"/>
          <a:srcRect l="66128" t="31927" r="22245" b="60788"/>
          <a:stretch/>
        </p:blipFill>
        <p:spPr>
          <a:xfrm>
            <a:off x="14272391" y="8453272"/>
            <a:ext cx="1752600" cy="647699"/>
          </a:xfrm>
          <a:prstGeom prst="rect">
            <a:avLst/>
          </a:prstGeom>
        </p:spPr>
      </p:pic>
      <p:sp>
        <p:nvSpPr>
          <p:cNvPr id="16" name="Tekstvak 15">
            <a:extLst>
              <a:ext uri="{FF2B5EF4-FFF2-40B4-BE49-F238E27FC236}">
                <a16:creationId xmlns:a16="http://schemas.microsoft.com/office/drawing/2014/main" id="{CDA66C2E-2EEF-7D79-E647-B113DF8BA8F4}"/>
              </a:ext>
            </a:extLst>
          </p:cNvPr>
          <p:cNvSpPr txBox="1"/>
          <p:nvPr/>
        </p:nvSpPr>
        <p:spPr>
          <a:xfrm>
            <a:off x="938281" y="2400300"/>
            <a:ext cx="1476238" cy="369332"/>
          </a:xfrm>
          <a:prstGeom prst="rect">
            <a:avLst/>
          </a:prstGeom>
          <a:noFill/>
        </p:spPr>
        <p:txBody>
          <a:bodyPr wrap="none" rtlCol="0">
            <a:spAutoFit/>
          </a:bodyPr>
          <a:lstStyle/>
          <a:p>
            <a:r>
              <a:rPr lang="nl-BE" dirty="0"/>
              <a:t>INSTRUCTION</a:t>
            </a:r>
          </a:p>
        </p:txBody>
      </p:sp>
      <p:sp>
        <p:nvSpPr>
          <p:cNvPr id="17" name="Tekstvak 16">
            <a:extLst>
              <a:ext uri="{FF2B5EF4-FFF2-40B4-BE49-F238E27FC236}">
                <a16:creationId xmlns:a16="http://schemas.microsoft.com/office/drawing/2014/main" id="{C56EBECF-4F36-CDEC-5C6D-39B494EC5BE4}"/>
              </a:ext>
            </a:extLst>
          </p:cNvPr>
          <p:cNvSpPr txBox="1"/>
          <p:nvPr/>
        </p:nvSpPr>
        <p:spPr>
          <a:xfrm>
            <a:off x="2414519" y="3293518"/>
            <a:ext cx="2536848" cy="369332"/>
          </a:xfrm>
          <a:prstGeom prst="rect">
            <a:avLst/>
          </a:prstGeom>
          <a:noFill/>
        </p:spPr>
        <p:txBody>
          <a:bodyPr wrap="none" rtlCol="0">
            <a:spAutoFit/>
          </a:bodyPr>
          <a:lstStyle/>
          <a:p>
            <a:r>
              <a:rPr lang="nl-BE" dirty="0"/>
              <a:t>REALTIME INFORMATION</a:t>
            </a:r>
          </a:p>
        </p:txBody>
      </p:sp>
      <p:sp>
        <p:nvSpPr>
          <p:cNvPr id="18" name="Tekstvak 17">
            <a:extLst>
              <a:ext uri="{FF2B5EF4-FFF2-40B4-BE49-F238E27FC236}">
                <a16:creationId xmlns:a16="http://schemas.microsoft.com/office/drawing/2014/main" id="{5F87C9DA-2B67-D789-1CC5-BB815971D482}"/>
              </a:ext>
            </a:extLst>
          </p:cNvPr>
          <p:cNvSpPr txBox="1"/>
          <p:nvPr/>
        </p:nvSpPr>
        <p:spPr>
          <a:xfrm>
            <a:off x="4951367" y="2437178"/>
            <a:ext cx="1181093" cy="369332"/>
          </a:xfrm>
          <a:prstGeom prst="rect">
            <a:avLst/>
          </a:prstGeom>
          <a:noFill/>
        </p:spPr>
        <p:txBody>
          <a:bodyPr wrap="none" rtlCol="0">
            <a:spAutoFit/>
          </a:bodyPr>
          <a:lstStyle/>
          <a:p>
            <a:r>
              <a:rPr lang="nl-BE" dirty="0"/>
              <a:t>QUIZ/TEST</a:t>
            </a:r>
          </a:p>
        </p:txBody>
      </p:sp>
      <p:cxnSp>
        <p:nvCxnSpPr>
          <p:cNvPr id="20" name="Rechte verbindingslijn 19">
            <a:extLst>
              <a:ext uri="{FF2B5EF4-FFF2-40B4-BE49-F238E27FC236}">
                <a16:creationId xmlns:a16="http://schemas.microsoft.com/office/drawing/2014/main" id="{2D8F8E55-A66D-FE17-ED43-3CC992A28BC2}"/>
              </a:ext>
            </a:extLst>
          </p:cNvPr>
          <p:cNvCxnSpPr>
            <a:cxnSpLocks/>
          </p:cNvCxnSpPr>
          <p:nvPr/>
        </p:nvCxnSpPr>
        <p:spPr>
          <a:xfrm flipH="1">
            <a:off x="2286000" y="2017001"/>
            <a:ext cx="762000" cy="383299"/>
          </a:xfrm>
          <a:prstGeom prst="line">
            <a:avLst/>
          </a:prstGeom>
        </p:spPr>
        <p:style>
          <a:lnRef idx="1">
            <a:schemeClr val="dk1"/>
          </a:lnRef>
          <a:fillRef idx="0">
            <a:schemeClr val="dk1"/>
          </a:fillRef>
          <a:effectRef idx="0">
            <a:schemeClr val="dk1"/>
          </a:effectRef>
          <a:fontRef idx="minor">
            <a:schemeClr val="tx1"/>
          </a:fontRef>
        </p:style>
      </p:cxnSp>
      <p:cxnSp>
        <p:nvCxnSpPr>
          <p:cNvPr id="22" name="Rechte verbindingslijn 21">
            <a:extLst>
              <a:ext uri="{FF2B5EF4-FFF2-40B4-BE49-F238E27FC236}">
                <a16:creationId xmlns:a16="http://schemas.microsoft.com/office/drawing/2014/main" id="{2066C53B-A040-9B12-7305-D5BEFD99A277}"/>
              </a:ext>
            </a:extLst>
          </p:cNvPr>
          <p:cNvCxnSpPr>
            <a:cxnSpLocks/>
          </p:cNvCxnSpPr>
          <p:nvPr/>
        </p:nvCxnSpPr>
        <p:spPr>
          <a:xfrm>
            <a:off x="3621852" y="1995652"/>
            <a:ext cx="0" cy="1324058"/>
          </a:xfrm>
          <a:prstGeom prst="line">
            <a:avLst/>
          </a:prstGeom>
        </p:spPr>
        <p:style>
          <a:lnRef idx="1">
            <a:schemeClr val="dk1"/>
          </a:lnRef>
          <a:fillRef idx="0">
            <a:schemeClr val="dk1"/>
          </a:fillRef>
          <a:effectRef idx="0">
            <a:schemeClr val="dk1"/>
          </a:effectRef>
          <a:fontRef idx="minor">
            <a:schemeClr val="tx1"/>
          </a:fontRef>
        </p:style>
      </p:cxnSp>
      <p:cxnSp>
        <p:nvCxnSpPr>
          <p:cNvPr id="25" name="Rechte verbindingslijn 24">
            <a:extLst>
              <a:ext uri="{FF2B5EF4-FFF2-40B4-BE49-F238E27FC236}">
                <a16:creationId xmlns:a16="http://schemas.microsoft.com/office/drawing/2014/main" id="{E89C11BE-7D3E-E1FF-DFB4-84942AE5DCC0}"/>
              </a:ext>
            </a:extLst>
          </p:cNvPr>
          <p:cNvCxnSpPr>
            <a:cxnSpLocks/>
          </p:cNvCxnSpPr>
          <p:nvPr/>
        </p:nvCxnSpPr>
        <p:spPr>
          <a:xfrm>
            <a:off x="4255333" y="1969460"/>
            <a:ext cx="1100803" cy="467718"/>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85985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810F828-923D-9544-5635-FC22092037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286"/>
          <a:stretch/>
        </p:blipFill>
        <p:spPr bwMode="auto">
          <a:xfrm>
            <a:off x="1371600" y="2933700"/>
            <a:ext cx="15206712" cy="6287682"/>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AF251FA2-C177-8C46-163D-D3DE8342855B}"/>
              </a:ext>
            </a:extLst>
          </p:cNvPr>
          <p:cNvSpPr txBox="1"/>
          <p:nvPr/>
        </p:nvSpPr>
        <p:spPr>
          <a:xfrm>
            <a:off x="5943600" y="952500"/>
            <a:ext cx="6477000" cy="1938992"/>
          </a:xfrm>
          <a:prstGeom prst="rect">
            <a:avLst/>
          </a:prstGeom>
          <a:noFill/>
          <a:ln>
            <a:solidFill>
              <a:schemeClr val="tx1"/>
            </a:solidFill>
          </a:ln>
        </p:spPr>
        <p:txBody>
          <a:bodyPr wrap="square" rtlCol="0">
            <a:spAutoFit/>
          </a:bodyPr>
          <a:lstStyle/>
          <a:p>
            <a:pPr algn="ctr"/>
            <a:r>
              <a:rPr lang="nl-BE" sz="6000" b="1" dirty="0">
                <a:solidFill>
                  <a:schemeClr val="accent1"/>
                </a:solidFill>
              </a:rPr>
              <a:t>REALISTC VIRTUAL REALITY</a:t>
            </a:r>
          </a:p>
        </p:txBody>
      </p:sp>
    </p:spTree>
    <p:extLst>
      <p:ext uri="{BB962C8B-B14F-4D97-AF65-F5344CB8AC3E}">
        <p14:creationId xmlns:p14="http://schemas.microsoft.com/office/powerpoint/2010/main" val="32335357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8F914-44E1-73BF-DCB1-4D67A4D514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147E18-FAB1-F2D9-40CF-65B4FCA3FCE2}"/>
              </a:ext>
            </a:extLst>
          </p:cNvPr>
          <p:cNvSpPr>
            <a:spLocks noGrp="1"/>
          </p:cNvSpPr>
          <p:nvPr>
            <p:ph type="ctrTitle"/>
          </p:nvPr>
        </p:nvSpPr>
        <p:spPr/>
        <p:txBody>
          <a:bodyPr/>
          <a:lstStyle/>
          <a:p>
            <a:endParaRPr lang="en-PT"/>
          </a:p>
        </p:txBody>
      </p:sp>
      <p:sp>
        <p:nvSpPr>
          <p:cNvPr id="3" name="Subtitle 2">
            <a:extLst>
              <a:ext uri="{FF2B5EF4-FFF2-40B4-BE49-F238E27FC236}">
                <a16:creationId xmlns:a16="http://schemas.microsoft.com/office/drawing/2014/main" id="{5FB5BECD-EE3C-F5BA-A122-DAC508E7E448}"/>
              </a:ext>
            </a:extLst>
          </p:cNvPr>
          <p:cNvSpPr>
            <a:spLocks noGrp="1"/>
          </p:cNvSpPr>
          <p:nvPr>
            <p:ph type="subTitle" idx="1"/>
          </p:nvPr>
        </p:nvSpPr>
        <p:spPr/>
        <p:txBody>
          <a:bodyPr/>
          <a:lstStyle/>
          <a:p>
            <a:endParaRPr lang="en-PT"/>
          </a:p>
        </p:txBody>
      </p:sp>
      <p:pic>
        <p:nvPicPr>
          <p:cNvPr id="5" name="Picture 4">
            <a:extLst>
              <a:ext uri="{FF2B5EF4-FFF2-40B4-BE49-F238E27FC236}">
                <a16:creationId xmlns:a16="http://schemas.microsoft.com/office/drawing/2014/main" id="{BA28289D-8127-D05D-2DFC-B74CA4602E76}"/>
              </a:ext>
            </a:extLst>
          </p:cNvPr>
          <p:cNvPicPr>
            <a:picLocks noChangeAspect="1"/>
          </p:cNvPicPr>
          <p:nvPr/>
        </p:nvPicPr>
        <p:blipFill>
          <a:blip r:embed="rId3"/>
          <a:srcRect/>
          <a:stretch/>
        </p:blipFill>
        <p:spPr>
          <a:xfrm>
            <a:off x="-9600" y="0"/>
            <a:ext cx="18307200" cy="10297800"/>
          </a:xfrm>
          <a:prstGeom prst="rect">
            <a:avLst/>
          </a:prstGeom>
        </p:spPr>
      </p:pic>
      <p:sp>
        <p:nvSpPr>
          <p:cNvPr id="4" name="Título 1">
            <a:extLst>
              <a:ext uri="{FF2B5EF4-FFF2-40B4-BE49-F238E27FC236}">
                <a16:creationId xmlns:a16="http://schemas.microsoft.com/office/drawing/2014/main" id="{35FF059B-3C88-203E-EACC-79DB04774BC4}"/>
              </a:ext>
            </a:extLst>
          </p:cNvPr>
          <p:cNvSpPr txBox="1">
            <a:spLocks/>
          </p:cNvSpPr>
          <p:nvPr/>
        </p:nvSpPr>
        <p:spPr>
          <a:xfrm>
            <a:off x="457200" y="3710477"/>
            <a:ext cx="17632739" cy="1034460"/>
          </a:xfrm>
          <a:prstGeom prst="rect">
            <a:avLst/>
          </a:prstGeom>
        </p:spPr>
        <p:txBody>
          <a:bodyPr vert="horz" lIns="137160" tIns="68580" rIns="137160" bIns="68580" rtlCol="0" anchor="t">
            <a:normAutofit fontScale="7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500" dirty="0">
                <a:solidFill>
                  <a:schemeClr val="bg1"/>
                </a:solidFill>
                <a:latin typeface="Arimo"/>
                <a:ea typeface="Arimo"/>
                <a:cs typeface="Arimo"/>
                <a:sym typeface="Arimo"/>
              </a:rPr>
              <a:t>What hardware and software can you combine to create your own virtual environment or augmented reality environment</a:t>
            </a:r>
          </a:p>
          <a:p>
            <a:endParaRPr lang="en-US" sz="5500" dirty="0">
              <a:solidFill>
                <a:schemeClr val="bg1"/>
              </a:solidFill>
              <a:latin typeface="Arimo"/>
              <a:ea typeface="Arimo"/>
              <a:cs typeface="Arimo"/>
              <a:sym typeface="Arimo"/>
            </a:endParaRPr>
          </a:p>
        </p:txBody>
      </p:sp>
      <p:pic>
        <p:nvPicPr>
          <p:cNvPr id="15" name="Imagem 14">
            <a:extLst>
              <a:ext uri="{FF2B5EF4-FFF2-40B4-BE49-F238E27FC236}">
                <a16:creationId xmlns:a16="http://schemas.microsoft.com/office/drawing/2014/main" id="{CCB1453C-08A5-8942-FB66-9ACB0E11ED8A}"/>
              </a:ext>
            </a:extLst>
          </p:cNvPr>
          <p:cNvPicPr>
            <a:picLocks noChangeAspect="1"/>
          </p:cNvPicPr>
          <p:nvPr/>
        </p:nvPicPr>
        <p:blipFill>
          <a:blip r:embed="rId4"/>
          <a:srcRect/>
          <a:stretch/>
        </p:blipFill>
        <p:spPr>
          <a:xfrm>
            <a:off x="292994" y="190500"/>
            <a:ext cx="1850022" cy="691908"/>
          </a:xfrm>
          <a:prstGeom prst="rect">
            <a:avLst/>
          </a:prstGeom>
        </p:spPr>
      </p:pic>
      <p:pic>
        <p:nvPicPr>
          <p:cNvPr id="10" name="Imagem 12" descr="Uma imagem com Tipo de letra, texto, Azul elétrico, símboloDescrição gerada automaticamente">
            <a:extLst>
              <a:ext uri="{FF2B5EF4-FFF2-40B4-BE49-F238E27FC236}">
                <a16:creationId xmlns:a16="http://schemas.microsoft.com/office/drawing/2014/main" id="{EF16945E-5D20-931B-C4C8-D20FB40A0CD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16379" y="9522668"/>
            <a:ext cx="1954530" cy="410528"/>
          </a:xfrm>
          <a:prstGeom prst="rect">
            <a:avLst/>
          </a:prstGeom>
          <a:noFill/>
          <a:ln>
            <a:noFill/>
          </a:ln>
        </p:spPr>
      </p:pic>
      <p:graphicFrame>
        <p:nvGraphicFramePr>
          <p:cNvPr id="11" name="Tabela 13">
            <a:extLst>
              <a:ext uri="{FF2B5EF4-FFF2-40B4-BE49-F238E27FC236}">
                <a16:creationId xmlns:a16="http://schemas.microsoft.com/office/drawing/2014/main" id="{C7D5D392-6574-34A6-376A-1C6E2F207767}"/>
              </a:ext>
            </a:extLst>
          </p:cNvPr>
          <p:cNvGraphicFramePr>
            <a:graphicFrameLocks noGrp="1"/>
          </p:cNvGraphicFramePr>
          <p:nvPr/>
        </p:nvGraphicFramePr>
        <p:xfrm>
          <a:off x="5070199" y="9534525"/>
          <a:ext cx="10212458" cy="386906"/>
        </p:xfrm>
        <a:graphic>
          <a:graphicData uri="http://schemas.openxmlformats.org/drawingml/2006/table">
            <a:tbl>
              <a:tblPr firstRow="1" firstCol="1" bandRow="1"/>
              <a:tblGrid>
                <a:gridCol w="10212458">
                  <a:extLst>
                    <a:ext uri="{9D8B030D-6E8A-4147-A177-3AD203B41FA5}">
                      <a16:colId xmlns:a16="http://schemas.microsoft.com/office/drawing/2014/main" val="4128785557"/>
                    </a:ext>
                  </a:extLst>
                </a:gridCol>
              </a:tblGrid>
              <a:tr h="386811">
                <a:tc>
                  <a:txBody>
                    <a:bodyPr/>
                    <a:lstStyle/>
                    <a:p>
                      <a:pPr algn="just">
                        <a:lnSpc>
                          <a:spcPct val="107000"/>
                        </a:lnSpc>
                        <a:spcAft>
                          <a:spcPts val="800"/>
                        </a:spcAft>
                        <a:tabLst>
                          <a:tab pos="2971800" algn="ctr"/>
                          <a:tab pos="5943600" algn="r"/>
                        </a:tabLst>
                      </a:pPr>
                      <a:r>
                        <a:rPr lang="en-US" sz="1200" kern="0" dirty="0">
                          <a:solidFill>
                            <a:srgbClr val="243265"/>
                          </a:solidFill>
                          <a:effectLst/>
                          <a:latin typeface="Calibri" panose="020F0502020204030204" pitchFamily="34" charset="0"/>
                          <a:ea typeface="Times New Roman" panose="02020603050405020304" pitchFamily="18" charset="0"/>
                          <a:cs typeface="Times New Roman" panose="02020603050405020304" pitchFamily="18" charset="0"/>
                        </a:rPr>
                        <a:t>Funded by the European Union. Views and opinions expressed are however those of the author(s) only and do not necessarily reflect those of the European Union or the Health and Digital Executive Agency (</a:t>
                      </a:r>
                      <a:r>
                        <a:rPr lang="en-US" sz="1200" kern="0" dirty="0" err="1">
                          <a:solidFill>
                            <a:srgbClr val="243265"/>
                          </a:solidFill>
                          <a:effectLst/>
                          <a:latin typeface="Calibri" panose="020F0502020204030204" pitchFamily="34" charset="0"/>
                          <a:ea typeface="Times New Roman" panose="02020603050405020304" pitchFamily="18" charset="0"/>
                          <a:cs typeface="Times New Roman" panose="02020603050405020304" pitchFamily="18" charset="0"/>
                        </a:rPr>
                        <a:t>HaDEA</a:t>
                      </a:r>
                      <a:r>
                        <a:rPr lang="en-US" sz="1200" kern="0" dirty="0">
                          <a:solidFill>
                            <a:srgbClr val="243265"/>
                          </a:solidFill>
                          <a:effectLst/>
                          <a:latin typeface="Calibri" panose="020F0502020204030204" pitchFamily="34" charset="0"/>
                          <a:ea typeface="Times New Roman" panose="02020603050405020304" pitchFamily="18" charset="0"/>
                          <a:cs typeface="Times New Roman" panose="02020603050405020304" pitchFamily="18" charset="0"/>
                        </a:rPr>
                        <a:t>). Neither the European Union nor the granting authority can be held responsible for them.</a:t>
                      </a:r>
                      <a:endParaRPr lang="pt-PT" sz="1700" kern="100" dirty="0">
                        <a:solidFill>
                          <a:srgbClr val="404040"/>
                        </a:solidFill>
                        <a:effectLst/>
                        <a:latin typeface="Poppins" panose="00000500000000000000" pitchFamily="2" charset="0"/>
                        <a:ea typeface="Times New Roman" panose="02020603050405020304" pitchFamily="18" charset="0"/>
                        <a:cs typeface="Times New Roman" panose="02020603050405020304" pitchFamily="18" charset="0"/>
                      </a:endParaRPr>
                    </a:p>
                  </a:txBody>
                  <a:tcPr marL="102870" marR="102870" marT="0" marB="0">
                    <a:lnL>
                      <a:noFill/>
                    </a:lnL>
                    <a:lnR>
                      <a:noFill/>
                    </a:lnR>
                    <a:lnT>
                      <a:noFill/>
                    </a:lnT>
                    <a:lnB>
                      <a:noFill/>
                    </a:lnB>
                    <a:noFill/>
                  </a:tcPr>
                </a:tc>
                <a:extLst>
                  <a:ext uri="{0D108BD9-81ED-4DB2-BD59-A6C34878D82A}">
                    <a16:rowId xmlns:a16="http://schemas.microsoft.com/office/drawing/2014/main" val="3216134714"/>
                  </a:ext>
                </a:extLst>
              </a:tr>
            </a:tbl>
          </a:graphicData>
        </a:graphic>
      </p:graphicFrame>
      <p:sp>
        <p:nvSpPr>
          <p:cNvPr id="8" name="Slide Number Placeholder 4">
            <a:extLst>
              <a:ext uri="{FF2B5EF4-FFF2-40B4-BE49-F238E27FC236}">
                <a16:creationId xmlns:a16="http://schemas.microsoft.com/office/drawing/2014/main" id="{7103DA5F-B988-0843-2873-0E29821575A1}"/>
              </a:ext>
            </a:extLst>
          </p:cNvPr>
          <p:cNvSpPr txBox="1">
            <a:spLocks/>
          </p:cNvSpPr>
          <p:nvPr/>
        </p:nvSpPr>
        <p:spPr>
          <a:xfrm>
            <a:off x="12915900" y="9534526"/>
            <a:ext cx="4114800" cy="547688"/>
          </a:xfrm>
          <a:prstGeom prst="rect">
            <a:avLst/>
          </a:prstGeom>
        </p:spPr>
        <p:txBody>
          <a:bodyPr/>
          <a:lstStyle>
            <a:defPPr>
              <a:defRPr lang="en-PT"/>
            </a:defPPr>
            <a:lvl1pPr marL="0" algn="r" defTabSz="914400" rtl="0" eaLnBrk="1" latinLnBrk="0" hangingPunct="1">
              <a:defRPr sz="18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212553-2509-C54D-8C9A-F9E624134D3B}" type="slidenum">
              <a:rPr lang="en-PT" sz="2700">
                <a:solidFill>
                  <a:schemeClr val="bg1">
                    <a:lumMod val="65000"/>
                  </a:schemeClr>
                </a:solidFill>
              </a:rPr>
              <a:pPr/>
              <a:t>16</a:t>
            </a:fld>
            <a:endParaRPr lang="en-PT" sz="2700" dirty="0">
              <a:solidFill>
                <a:schemeClr val="bg1">
                  <a:lumMod val="65000"/>
                </a:schemeClr>
              </a:solidFill>
            </a:endParaRPr>
          </a:p>
        </p:txBody>
      </p:sp>
    </p:spTree>
    <p:extLst>
      <p:ext uri="{BB962C8B-B14F-4D97-AF65-F5344CB8AC3E}">
        <p14:creationId xmlns:p14="http://schemas.microsoft.com/office/powerpoint/2010/main" val="713476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What is ThingLink and How Does It Work? | Tech &amp; Learning"/>
          <p:cNvSpPr/>
          <p:nvPr/>
        </p:nvSpPr>
        <p:spPr>
          <a:xfrm>
            <a:off x="0" y="2109028"/>
            <a:ext cx="11352068" cy="6385538"/>
          </a:xfrm>
          <a:custGeom>
            <a:avLst/>
            <a:gdLst/>
            <a:ahLst/>
            <a:cxnLst/>
            <a:rect l="l" t="t" r="r" b="b"/>
            <a:pathLst>
              <a:path w="11352068" h="6385538">
                <a:moveTo>
                  <a:pt x="0" y="0"/>
                </a:moveTo>
                <a:lnTo>
                  <a:pt x="11352068" y="0"/>
                </a:lnTo>
                <a:lnTo>
                  <a:pt x="11352068" y="6385538"/>
                </a:lnTo>
                <a:lnTo>
                  <a:pt x="0" y="6385538"/>
                </a:lnTo>
                <a:lnTo>
                  <a:pt x="0" y="0"/>
                </a:lnTo>
                <a:close/>
              </a:path>
            </a:pathLst>
          </a:custGeom>
          <a:blipFill>
            <a:blip r:embed="rId2"/>
            <a:stretch>
              <a:fillRect/>
            </a:stretch>
          </a:blipFill>
        </p:spPr>
        <p:txBody>
          <a:bodyPr/>
          <a:lstStyle/>
          <a:p>
            <a:endParaRPr lang="nl-BE"/>
          </a:p>
        </p:txBody>
      </p:sp>
      <p:sp>
        <p:nvSpPr>
          <p:cNvPr id="3" name="TextBox 3"/>
          <p:cNvSpPr txBox="1"/>
          <p:nvPr/>
        </p:nvSpPr>
        <p:spPr>
          <a:xfrm>
            <a:off x="9905387" y="4236358"/>
            <a:ext cx="6737251" cy="1604734"/>
          </a:xfrm>
          <a:prstGeom prst="rect">
            <a:avLst/>
          </a:prstGeom>
        </p:spPr>
        <p:txBody>
          <a:bodyPr lIns="0" tIns="0" rIns="0" bIns="0" rtlCol="0" anchor="t">
            <a:spAutoFit/>
          </a:bodyPr>
          <a:lstStyle/>
          <a:p>
            <a:pPr algn="l">
              <a:lnSpc>
                <a:spcPts val="12880"/>
              </a:lnSpc>
            </a:pPr>
            <a:r>
              <a:rPr lang="en-US" sz="9201" b="1">
                <a:solidFill>
                  <a:srgbClr val="000000"/>
                </a:solidFill>
                <a:latin typeface="Arimo Bold"/>
                <a:ea typeface="Arimo Bold"/>
                <a:cs typeface="Arimo Bold"/>
                <a:sym typeface="Arimo Bold"/>
              </a:rPr>
              <a:t>THINGLINK</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62764" y="2592594"/>
            <a:ext cx="15186096" cy="7694406"/>
          </a:xfrm>
          <a:custGeom>
            <a:avLst/>
            <a:gdLst/>
            <a:ahLst/>
            <a:cxnLst/>
            <a:rect l="l" t="t" r="r" b="b"/>
            <a:pathLst>
              <a:path w="15186096" h="7694406">
                <a:moveTo>
                  <a:pt x="0" y="0"/>
                </a:moveTo>
                <a:lnTo>
                  <a:pt x="15186096" y="0"/>
                </a:lnTo>
                <a:lnTo>
                  <a:pt x="15186096" y="7694406"/>
                </a:lnTo>
                <a:lnTo>
                  <a:pt x="0" y="7694406"/>
                </a:lnTo>
                <a:lnTo>
                  <a:pt x="0" y="0"/>
                </a:lnTo>
                <a:close/>
              </a:path>
            </a:pathLst>
          </a:custGeom>
          <a:blipFill>
            <a:blip r:embed="rId2"/>
            <a:stretch>
              <a:fillRect/>
            </a:stretch>
          </a:blipFill>
        </p:spPr>
        <p:txBody>
          <a:bodyPr/>
          <a:lstStyle/>
          <a:p>
            <a:endParaRPr lang="nl-BE"/>
          </a:p>
        </p:txBody>
      </p:sp>
      <p:sp>
        <p:nvSpPr>
          <p:cNvPr id="3" name="Freeform 3" descr="What is ThingLink and How Does It Work? | Tech &amp; Learning"/>
          <p:cNvSpPr/>
          <p:nvPr/>
        </p:nvSpPr>
        <p:spPr>
          <a:xfrm>
            <a:off x="6047508" y="549771"/>
            <a:ext cx="2102054" cy="1182405"/>
          </a:xfrm>
          <a:custGeom>
            <a:avLst/>
            <a:gdLst/>
            <a:ahLst/>
            <a:cxnLst/>
            <a:rect l="l" t="t" r="r" b="b"/>
            <a:pathLst>
              <a:path w="2102054" h="1182405">
                <a:moveTo>
                  <a:pt x="0" y="0"/>
                </a:moveTo>
                <a:lnTo>
                  <a:pt x="2102054" y="0"/>
                </a:lnTo>
                <a:lnTo>
                  <a:pt x="2102054" y="1182405"/>
                </a:lnTo>
                <a:lnTo>
                  <a:pt x="0" y="1182405"/>
                </a:lnTo>
                <a:lnTo>
                  <a:pt x="0" y="0"/>
                </a:lnTo>
                <a:close/>
              </a:path>
            </a:pathLst>
          </a:custGeom>
          <a:blipFill>
            <a:blip r:embed="rId3"/>
            <a:stretch>
              <a:fillRect b="-230"/>
            </a:stretch>
          </a:blipFill>
        </p:spPr>
        <p:txBody>
          <a:bodyPr/>
          <a:lstStyle/>
          <a:p>
            <a:endParaRPr lang="nl-BE"/>
          </a:p>
        </p:txBody>
      </p:sp>
      <p:sp>
        <p:nvSpPr>
          <p:cNvPr id="4" name="TextBox 4"/>
          <p:cNvSpPr txBox="1"/>
          <p:nvPr/>
        </p:nvSpPr>
        <p:spPr>
          <a:xfrm>
            <a:off x="8014034" y="158760"/>
            <a:ext cx="7210224" cy="1754877"/>
          </a:xfrm>
          <a:prstGeom prst="rect">
            <a:avLst/>
          </a:prstGeom>
        </p:spPr>
        <p:txBody>
          <a:bodyPr lIns="0" tIns="0" rIns="0" bIns="0" rtlCol="0" anchor="t">
            <a:spAutoFit/>
          </a:bodyPr>
          <a:lstStyle/>
          <a:p>
            <a:pPr algn="l">
              <a:lnSpc>
                <a:spcPts val="12880"/>
              </a:lnSpc>
            </a:pPr>
            <a:r>
              <a:rPr lang="en-US" sz="9201" b="1">
                <a:solidFill>
                  <a:srgbClr val="000000"/>
                </a:solidFill>
                <a:latin typeface="Arimo Bold"/>
                <a:ea typeface="Arimo Bold"/>
                <a:cs typeface="Arimo Bold"/>
                <a:sym typeface="Arimo Bold"/>
              </a:rPr>
              <a:t>THINGLINK</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01928" y="2017818"/>
            <a:ext cx="14884145" cy="6890651"/>
          </a:xfrm>
          <a:custGeom>
            <a:avLst/>
            <a:gdLst/>
            <a:ahLst/>
            <a:cxnLst/>
            <a:rect l="l" t="t" r="r" b="b"/>
            <a:pathLst>
              <a:path w="14884145" h="6890651">
                <a:moveTo>
                  <a:pt x="0" y="0"/>
                </a:moveTo>
                <a:lnTo>
                  <a:pt x="14884145" y="0"/>
                </a:lnTo>
                <a:lnTo>
                  <a:pt x="14884145" y="6890651"/>
                </a:lnTo>
                <a:lnTo>
                  <a:pt x="0" y="6890651"/>
                </a:lnTo>
                <a:lnTo>
                  <a:pt x="0" y="0"/>
                </a:lnTo>
                <a:close/>
              </a:path>
            </a:pathLst>
          </a:custGeom>
          <a:blipFill>
            <a:blip r:embed="rId2"/>
            <a:stretch>
              <a:fillRect/>
            </a:stretch>
          </a:blipFill>
        </p:spPr>
        <p:txBody>
          <a:bodyPr/>
          <a:lstStyle/>
          <a:p>
            <a:endParaRPr lang="nl-BE"/>
          </a:p>
        </p:txBody>
      </p:sp>
      <p:sp>
        <p:nvSpPr>
          <p:cNvPr id="3" name="Freeform 3" descr="What is ThingLink and How Does It Work? | Tech &amp; Learning"/>
          <p:cNvSpPr/>
          <p:nvPr/>
        </p:nvSpPr>
        <p:spPr>
          <a:xfrm>
            <a:off x="5081153" y="362735"/>
            <a:ext cx="2102053" cy="1182405"/>
          </a:xfrm>
          <a:custGeom>
            <a:avLst/>
            <a:gdLst/>
            <a:ahLst/>
            <a:cxnLst/>
            <a:rect l="l" t="t" r="r" b="b"/>
            <a:pathLst>
              <a:path w="2102053" h="1182405">
                <a:moveTo>
                  <a:pt x="0" y="0"/>
                </a:moveTo>
                <a:lnTo>
                  <a:pt x="2102053" y="0"/>
                </a:lnTo>
                <a:lnTo>
                  <a:pt x="2102053" y="1182405"/>
                </a:lnTo>
                <a:lnTo>
                  <a:pt x="0" y="1182405"/>
                </a:lnTo>
                <a:lnTo>
                  <a:pt x="0" y="0"/>
                </a:lnTo>
                <a:close/>
              </a:path>
            </a:pathLst>
          </a:custGeom>
          <a:blipFill>
            <a:blip r:embed="rId3"/>
            <a:stretch>
              <a:fillRect b="-230"/>
            </a:stretch>
          </a:blipFill>
        </p:spPr>
        <p:txBody>
          <a:bodyPr/>
          <a:lstStyle/>
          <a:p>
            <a:endParaRPr lang="nl-BE"/>
          </a:p>
        </p:txBody>
      </p:sp>
      <p:sp>
        <p:nvSpPr>
          <p:cNvPr id="4" name="TextBox 4"/>
          <p:cNvSpPr txBox="1"/>
          <p:nvPr/>
        </p:nvSpPr>
        <p:spPr>
          <a:xfrm>
            <a:off x="7047678" y="-28276"/>
            <a:ext cx="7210224" cy="1754877"/>
          </a:xfrm>
          <a:prstGeom prst="rect">
            <a:avLst/>
          </a:prstGeom>
        </p:spPr>
        <p:txBody>
          <a:bodyPr lIns="0" tIns="0" rIns="0" bIns="0" rtlCol="0" anchor="t">
            <a:spAutoFit/>
          </a:bodyPr>
          <a:lstStyle/>
          <a:p>
            <a:pPr algn="l">
              <a:lnSpc>
                <a:spcPts val="12880"/>
              </a:lnSpc>
            </a:pPr>
            <a:r>
              <a:rPr lang="en-US" sz="9201" b="1">
                <a:solidFill>
                  <a:srgbClr val="000000"/>
                </a:solidFill>
                <a:latin typeface="Arimo Bold"/>
                <a:ea typeface="Arimo Bold"/>
                <a:cs typeface="Arimo Bold"/>
                <a:sym typeface="Arimo Bold"/>
              </a:rPr>
              <a:t>THINGLINK</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A8785-2C5A-6C14-DF31-970A8FA8C921}"/>
              </a:ext>
            </a:extLst>
          </p:cNvPr>
          <p:cNvSpPr>
            <a:spLocks noGrp="1"/>
          </p:cNvSpPr>
          <p:nvPr>
            <p:ph type="ctrTitle"/>
          </p:nvPr>
        </p:nvSpPr>
        <p:spPr/>
        <p:txBody>
          <a:bodyPr/>
          <a:lstStyle/>
          <a:p>
            <a:endParaRPr lang="en-PT"/>
          </a:p>
        </p:txBody>
      </p:sp>
      <p:sp>
        <p:nvSpPr>
          <p:cNvPr id="3" name="Subtitle 2">
            <a:extLst>
              <a:ext uri="{FF2B5EF4-FFF2-40B4-BE49-F238E27FC236}">
                <a16:creationId xmlns:a16="http://schemas.microsoft.com/office/drawing/2014/main" id="{402295DB-DBF2-269A-C0DC-485AB4C9D5FF}"/>
              </a:ext>
            </a:extLst>
          </p:cNvPr>
          <p:cNvSpPr>
            <a:spLocks noGrp="1"/>
          </p:cNvSpPr>
          <p:nvPr>
            <p:ph type="subTitle" idx="1"/>
          </p:nvPr>
        </p:nvSpPr>
        <p:spPr/>
        <p:txBody>
          <a:bodyPr/>
          <a:lstStyle/>
          <a:p>
            <a:endParaRPr lang="en-PT"/>
          </a:p>
        </p:txBody>
      </p:sp>
      <p:pic>
        <p:nvPicPr>
          <p:cNvPr id="5" name="Picture 4">
            <a:extLst>
              <a:ext uri="{FF2B5EF4-FFF2-40B4-BE49-F238E27FC236}">
                <a16:creationId xmlns:a16="http://schemas.microsoft.com/office/drawing/2014/main" id="{FABBBEE5-67AE-A1ED-202E-8E3D8EAB0C84}"/>
              </a:ext>
            </a:extLst>
          </p:cNvPr>
          <p:cNvPicPr>
            <a:picLocks noChangeAspect="1"/>
          </p:cNvPicPr>
          <p:nvPr/>
        </p:nvPicPr>
        <p:blipFill>
          <a:blip r:embed="rId3"/>
          <a:srcRect/>
          <a:stretch/>
        </p:blipFill>
        <p:spPr>
          <a:xfrm>
            <a:off x="-9600" y="0"/>
            <a:ext cx="18307200" cy="10297800"/>
          </a:xfrm>
          <a:prstGeom prst="rect">
            <a:avLst/>
          </a:prstGeom>
        </p:spPr>
      </p:pic>
      <p:sp>
        <p:nvSpPr>
          <p:cNvPr id="4" name="Título 1">
            <a:extLst>
              <a:ext uri="{FF2B5EF4-FFF2-40B4-BE49-F238E27FC236}">
                <a16:creationId xmlns:a16="http://schemas.microsoft.com/office/drawing/2014/main" id="{863BBCB6-763C-8364-643C-E6038ED8103A}"/>
              </a:ext>
            </a:extLst>
          </p:cNvPr>
          <p:cNvSpPr txBox="1">
            <a:spLocks/>
          </p:cNvSpPr>
          <p:nvPr/>
        </p:nvSpPr>
        <p:spPr>
          <a:xfrm>
            <a:off x="457200" y="3782117"/>
            <a:ext cx="17632739" cy="996016"/>
          </a:xfrm>
          <a:prstGeom prst="rect">
            <a:avLst/>
          </a:prstGeom>
        </p:spPr>
        <p:txBody>
          <a:bodyPr vert="horz" lIns="137160" tIns="68580" rIns="137160" bIns="68580" rtlCol="0" anchor="t">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500" dirty="0">
                <a:solidFill>
                  <a:schemeClr val="bg1"/>
                </a:solidFill>
                <a:latin typeface="Arimo"/>
                <a:ea typeface="Arimo"/>
                <a:cs typeface="Arimo"/>
                <a:sym typeface="Arimo"/>
              </a:rPr>
              <a:t>What didactic forms can you use when creating your own virtual environment or augmented reality environment?</a:t>
            </a:r>
          </a:p>
          <a:p>
            <a:endParaRPr lang="en-US" sz="5500" dirty="0">
              <a:solidFill>
                <a:schemeClr val="bg1"/>
              </a:solidFill>
              <a:latin typeface="Arimo"/>
              <a:ea typeface="Arimo"/>
              <a:cs typeface="Arimo"/>
              <a:sym typeface="Arimo"/>
            </a:endParaRPr>
          </a:p>
        </p:txBody>
      </p:sp>
      <p:pic>
        <p:nvPicPr>
          <p:cNvPr id="15" name="Imagem 14">
            <a:extLst>
              <a:ext uri="{FF2B5EF4-FFF2-40B4-BE49-F238E27FC236}">
                <a16:creationId xmlns:a16="http://schemas.microsoft.com/office/drawing/2014/main" id="{23B6EA79-7FA5-2FF1-1CAA-B8AFB469ACD2}"/>
              </a:ext>
            </a:extLst>
          </p:cNvPr>
          <p:cNvPicPr>
            <a:picLocks noChangeAspect="1"/>
          </p:cNvPicPr>
          <p:nvPr/>
        </p:nvPicPr>
        <p:blipFill>
          <a:blip r:embed="rId4"/>
          <a:srcRect/>
          <a:stretch/>
        </p:blipFill>
        <p:spPr>
          <a:xfrm>
            <a:off x="292994" y="190500"/>
            <a:ext cx="1850022" cy="691908"/>
          </a:xfrm>
          <a:prstGeom prst="rect">
            <a:avLst/>
          </a:prstGeom>
        </p:spPr>
      </p:pic>
      <p:pic>
        <p:nvPicPr>
          <p:cNvPr id="10" name="Imagem 12" descr="Uma imagem com Tipo de letra, texto, Azul elétrico, símboloDescrição gerada automaticamente">
            <a:extLst>
              <a:ext uri="{FF2B5EF4-FFF2-40B4-BE49-F238E27FC236}">
                <a16:creationId xmlns:a16="http://schemas.microsoft.com/office/drawing/2014/main" id="{AF454FE8-D2EB-3C6F-F9F7-3E582276BF3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16379" y="9522668"/>
            <a:ext cx="1954530" cy="410528"/>
          </a:xfrm>
          <a:prstGeom prst="rect">
            <a:avLst/>
          </a:prstGeom>
          <a:noFill/>
          <a:ln>
            <a:noFill/>
          </a:ln>
        </p:spPr>
      </p:pic>
      <p:graphicFrame>
        <p:nvGraphicFramePr>
          <p:cNvPr id="11" name="Tabela 13">
            <a:extLst>
              <a:ext uri="{FF2B5EF4-FFF2-40B4-BE49-F238E27FC236}">
                <a16:creationId xmlns:a16="http://schemas.microsoft.com/office/drawing/2014/main" id="{E8F6021C-89CF-8154-9C7F-6469A23D0B52}"/>
              </a:ext>
            </a:extLst>
          </p:cNvPr>
          <p:cNvGraphicFramePr>
            <a:graphicFrameLocks noGrp="1"/>
          </p:cNvGraphicFramePr>
          <p:nvPr/>
        </p:nvGraphicFramePr>
        <p:xfrm>
          <a:off x="5070199" y="9534525"/>
          <a:ext cx="10212458" cy="386906"/>
        </p:xfrm>
        <a:graphic>
          <a:graphicData uri="http://schemas.openxmlformats.org/drawingml/2006/table">
            <a:tbl>
              <a:tblPr firstRow="1" firstCol="1" bandRow="1"/>
              <a:tblGrid>
                <a:gridCol w="10212458">
                  <a:extLst>
                    <a:ext uri="{9D8B030D-6E8A-4147-A177-3AD203B41FA5}">
                      <a16:colId xmlns:a16="http://schemas.microsoft.com/office/drawing/2014/main" val="4128785557"/>
                    </a:ext>
                  </a:extLst>
                </a:gridCol>
              </a:tblGrid>
              <a:tr h="386811">
                <a:tc>
                  <a:txBody>
                    <a:bodyPr/>
                    <a:lstStyle/>
                    <a:p>
                      <a:pPr algn="just">
                        <a:lnSpc>
                          <a:spcPct val="107000"/>
                        </a:lnSpc>
                        <a:spcAft>
                          <a:spcPts val="800"/>
                        </a:spcAft>
                        <a:tabLst>
                          <a:tab pos="2971800" algn="ctr"/>
                          <a:tab pos="5943600" algn="r"/>
                        </a:tabLst>
                      </a:pPr>
                      <a:r>
                        <a:rPr lang="en-US" sz="1200" kern="0" dirty="0">
                          <a:solidFill>
                            <a:srgbClr val="243265"/>
                          </a:solidFill>
                          <a:effectLst/>
                          <a:latin typeface="Calibri" panose="020F0502020204030204" pitchFamily="34" charset="0"/>
                          <a:ea typeface="Times New Roman" panose="02020603050405020304" pitchFamily="18" charset="0"/>
                          <a:cs typeface="Times New Roman" panose="02020603050405020304" pitchFamily="18" charset="0"/>
                        </a:rPr>
                        <a:t>Funded by the European Union. Views and opinions expressed are however those of the author(s) only and do not necessarily reflect those of the European Union or the Health and Digital Executive Agency (</a:t>
                      </a:r>
                      <a:r>
                        <a:rPr lang="en-US" sz="1200" kern="0" dirty="0" err="1">
                          <a:solidFill>
                            <a:srgbClr val="243265"/>
                          </a:solidFill>
                          <a:effectLst/>
                          <a:latin typeface="Calibri" panose="020F0502020204030204" pitchFamily="34" charset="0"/>
                          <a:ea typeface="Times New Roman" panose="02020603050405020304" pitchFamily="18" charset="0"/>
                          <a:cs typeface="Times New Roman" panose="02020603050405020304" pitchFamily="18" charset="0"/>
                        </a:rPr>
                        <a:t>HaDEA</a:t>
                      </a:r>
                      <a:r>
                        <a:rPr lang="en-US" sz="1200" kern="0" dirty="0">
                          <a:solidFill>
                            <a:srgbClr val="243265"/>
                          </a:solidFill>
                          <a:effectLst/>
                          <a:latin typeface="Calibri" panose="020F0502020204030204" pitchFamily="34" charset="0"/>
                          <a:ea typeface="Times New Roman" panose="02020603050405020304" pitchFamily="18" charset="0"/>
                          <a:cs typeface="Times New Roman" panose="02020603050405020304" pitchFamily="18" charset="0"/>
                        </a:rPr>
                        <a:t>). Neither the European Union nor the granting authority can be held responsible for them.</a:t>
                      </a:r>
                      <a:endParaRPr lang="pt-PT" sz="1700" kern="100" dirty="0">
                        <a:solidFill>
                          <a:srgbClr val="404040"/>
                        </a:solidFill>
                        <a:effectLst/>
                        <a:latin typeface="Poppins" panose="00000500000000000000" pitchFamily="2" charset="0"/>
                        <a:ea typeface="Times New Roman" panose="02020603050405020304" pitchFamily="18" charset="0"/>
                        <a:cs typeface="Times New Roman" panose="02020603050405020304" pitchFamily="18" charset="0"/>
                      </a:endParaRPr>
                    </a:p>
                  </a:txBody>
                  <a:tcPr marL="102870" marR="102870" marT="0" marB="0">
                    <a:lnL>
                      <a:noFill/>
                    </a:lnL>
                    <a:lnR>
                      <a:noFill/>
                    </a:lnR>
                    <a:lnT>
                      <a:noFill/>
                    </a:lnT>
                    <a:lnB>
                      <a:noFill/>
                    </a:lnB>
                    <a:noFill/>
                  </a:tcPr>
                </a:tc>
                <a:extLst>
                  <a:ext uri="{0D108BD9-81ED-4DB2-BD59-A6C34878D82A}">
                    <a16:rowId xmlns:a16="http://schemas.microsoft.com/office/drawing/2014/main" val="3216134714"/>
                  </a:ext>
                </a:extLst>
              </a:tr>
            </a:tbl>
          </a:graphicData>
        </a:graphic>
      </p:graphicFrame>
      <p:sp>
        <p:nvSpPr>
          <p:cNvPr id="8" name="Slide Number Placeholder 4">
            <a:extLst>
              <a:ext uri="{FF2B5EF4-FFF2-40B4-BE49-F238E27FC236}">
                <a16:creationId xmlns:a16="http://schemas.microsoft.com/office/drawing/2014/main" id="{5A37EE9F-BC5F-EB45-A7E8-3F8CFAAE67F0}"/>
              </a:ext>
            </a:extLst>
          </p:cNvPr>
          <p:cNvSpPr txBox="1">
            <a:spLocks/>
          </p:cNvSpPr>
          <p:nvPr/>
        </p:nvSpPr>
        <p:spPr>
          <a:xfrm>
            <a:off x="12915900" y="9534526"/>
            <a:ext cx="4114800" cy="547688"/>
          </a:xfrm>
          <a:prstGeom prst="rect">
            <a:avLst/>
          </a:prstGeom>
        </p:spPr>
        <p:txBody>
          <a:bodyPr/>
          <a:lstStyle>
            <a:defPPr>
              <a:defRPr lang="en-PT"/>
            </a:defPPr>
            <a:lvl1pPr marL="0" algn="r" defTabSz="914400" rtl="0" eaLnBrk="1" latinLnBrk="0" hangingPunct="1">
              <a:defRPr sz="18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212553-2509-C54D-8C9A-F9E624134D3B}" type="slidenum">
              <a:rPr lang="en-PT" sz="2700">
                <a:solidFill>
                  <a:schemeClr val="bg1">
                    <a:lumMod val="65000"/>
                  </a:schemeClr>
                </a:solidFill>
              </a:rPr>
              <a:pPr/>
              <a:t>2</a:t>
            </a:fld>
            <a:endParaRPr lang="en-PT" sz="2700" dirty="0">
              <a:solidFill>
                <a:schemeClr val="bg1">
                  <a:lumMod val="65000"/>
                </a:schemeClr>
              </a:solidFill>
            </a:endParaRPr>
          </a:p>
        </p:txBody>
      </p:sp>
    </p:spTree>
    <p:extLst>
      <p:ext uri="{BB962C8B-B14F-4D97-AF65-F5344CB8AC3E}">
        <p14:creationId xmlns:p14="http://schemas.microsoft.com/office/powerpoint/2010/main" val="3809125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10314" y="2080332"/>
            <a:ext cx="13267373" cy="6126338"/>
          </a:xfrm>
          <a:custGeom>
            <a:avLst/>
            <a:gdLst/>
            <a:ahLst/>
            <a:cxnLst/>
            <a:rect l="l" t="t" r="r" b="b"/>
            <a:pathLst>
              <a:path w="13267373" h="6126338">
                <a:moveTo>
                  <a:pt x="0" y="0"/>
                </a:moveTo>
                <a:lnTo>
                  <a:pt x="13267373" y="0"/>
                </a:lnTo>
                <a:lnTo>
                  <a:pt x="13267373" y="6126338"/>
                </a:lnTo>
                <a:lnTo>
                  <a:pt x="0" y="6126338"/>
                </a:lnTo>
                <a:lnTo>
                  <a:pt x="0" y="0"/>
                </a:lnTo>
                <a:close/>
              </a:path>
            </a:pathLst>
          </a:custGeom>
          <a:blipFill>
            <a:blip r:embed="rId2"/>
            <a:stretch>
              <a:fillRect/>
            </a:stretch>
          </a:blipFill>
        </p:spPr>
        <p:txBody>
          <a:bodyPr/>
          <a:lstStyle/>
          <a:p>
            <a:endParaRPr lang="nl-BE"/>
          </a:p>
        </p:txBody>
      </p:sp>
      <p:sp>
        <p:nvSpPr>
          <p:cNvPr id="3" name="Freeform 3" descr="What is ThingLink and How Does It Work? | Tech &amp; Learning"/>
          <p:cNvSpPr/>
          <p:nvPr/>
        </p:nvSpPr>
        <p:spPr>
          <a:xfrm>
            <a:off x="4847358" y="534184"/>
            <a:ext cx="2102054" cy="1182405"/>
          </a:xfrm>
          <a:custGeom>
            <a:avLst/>
            <a:gdLst/>
            <a:ahLst/>
            <a:cxnLst/>
            <a:rect l="l" t="t" r="r" b="b"/>
            <a:pathLst>
              <a:path w="2102054" h="1182405">
                <a:moveTo>
                  <a:pt x="0" y="0"/>
                </a:moveTo>
                <a:lnTo>
                  <a:pt x="2102054" y="0"/>
                </a:lnTo>
                <a:lnTo>
                  <a:pt x="2102054" y="1182406"/>
                </a:lnTo>
                <a:lnTo>
                  <a:pt x="0" y="1182406"/>
                </a:lnTo>
                <a:lnTo>
                  <a:pt x="0" y="0"/>
                </a:lnTo>
                <a:close/>
              </a:path>
            </a:pathLst>
          </a:custGeom>
          <a:blipFill>
            <a:blip r:embed="rId3"/>
            <a:stretch>
              <a:fillRect b="-230"/>
            </a:stretch>
          </a:blipFill>
        </p:spPr>
        <p:txBody>
          <a:bodyPr/>
          <a:lstStyle/>
          <a:p>
            <a:endParaRPr lang="nl-BE"/>
          </a:p>
        </p:txBody>
      </p:sp>
      <p:sp>
        <p:nvSpPr>
          <p:cNvPr id="4" name="TextBox 4"/>
          <p:cNvSpPr txBox="1"/>
          <p:nvPr/>
        </p:nvSpPr>
        <p:spPr>
          <a:xfrm>
            <a:off x="6813884" y="143174"/>
            <a:ext cx="7210224" cy="1754877"/>
          </a:xfrm>
          <a:prstGeom prst="rect">
            <a:avLst/>
          </a:prstGeom>
        </p:spPr>
        <p:txBody>
          <a:bodyPr lIns="0" tIns="0" rIns="0" bIns="0" rtlCol="0" anchor="t">
            <a:spAutoFit/>
          </a:bodyPr>
          <a:lstStyle/>
          <a:p>
            <a:pPr algn="l">
              <a:lnSpc>
                <a:spcPts val="12880"/>
              </a:lnSpc>
            </a:pPr>
            <a:r>
              <a:rPr lang="en-US" sz="9201" b="1">
                <a:solidFill>
                  <a:srgbClr val="000000"/>
                </a:solidFill>
                <a:latin typeface="Arimo Bold"/>
                <a:ea typeface="Arimo Bold"/>
                <a:cs typeface="Arimo Bold"/>
                <a:sym typeface="Arimo Bold"/>
              </a:rPr>
              <a:t>THINGLINK</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828562" y="828062"/>
            <a:ext cx="8630876" cy="8630876"/>
          </a:xfrm>
          <a:custGeom>
            <a:avLst/>
            <a:gdLst/>
            <a:ahLst/>
            <a:cxnLst/>
            <a:rect l="l" t="t" r="r" b="b"/>
            <a:pathLst>
              <a:path w="8630876" h="8630876">
                <a:moveTo>
                  <a:pt x="0" y="0"/>
                </a:moveTo>
                <a:lnTo>
                  <a:pt x="8630876" y="0"/>
                </a:lnTo>
                <a:lnTo>
                  <a:pt x="8630876" y="8630876"/>
                </a:lnTo>
                <a:lnTo>
                  <a:pt x="0" y="8630876"/>
                </a:lnTo>
                <a:lnTo>
                  <a:pt x="0" y="0"/>
                </a:lnTo>
                <a:close/>
              </a:path>
            </a:pathLst>
          </a:custGeom>
          <a:blipFill>
            <a:blip r:embed="rId2"/>
            <a:stretch>
              <a:fillRect/>
            </a:stretch>
          </a:blipFill>
        </p:spPr>
        <p:txBody>
          <a:bodyPr/>
          <a:lstStyle/>
          <a:p>
            <a:endParaRPr lang="nl-BE"/>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94457" y="3172364"/>
            <a:ext cx="14299087" cy="3942272"/>
          </a:xfrm>
          <a:custGeom>
            <a:avLst/>
            <a:gdLst/>
            <a:ahLst/>
            <a:cxnLst/>
            <a:rect l="l" t="t" r="r" b="b"/>
            <a:pathLst>
              <a:path w="14299087" h="3942272">
                <a:moveTo>
                  <a:pt x="0" y="0"/>
                </a:moveTo>
                <a:lnTo>
                  <a:pt x="14299086" y="0"/>
                </a:lnTo>
                <a:lnTo>
                  <a:pt x="14299086" y="3942272"/>
                </a:lnTo>
                <a:lnTo>
                  <a:pt x="0" y="3942272"/>
                </a:lnTo>
                <a:lnTo>
                  <a:pt x="0" y="0"/>
                </a:lnTo>
                <a:close/>
              </a:path>
            </a:pathLst>
          </a:custGeom>
          <a:blipFill>
            <a:blip r:embed="rId2"/>
            <a:stretch>
              <a:fillRect/>
            </a:stretch>
          </a:blipFill>
        </p:spPr>
        <p:txBody>
          <a:bodyPr/>
          <a:lstStyle/>
          <a:p>
            <a:endParaRPr lang="nl-BE"/>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810754" y="1354691"/>
            <a:ext cx="6666492" cy="1837958"/>
          </a:xfrm>
          <a:custGeom>
            <a:avLst/>
            <a:gdLst/>
            <a:ahLst/>
            <a:cxnLst/>
            <a:rect l="l" t="t" r="r" b="b"/>
            <a:pathLst>
              <a:path w="6666492" h="1837958">
                <a:moveTo>
                  <a:pt x="0" y="0"/>
                </a:moveTo>
                <a:lnTo>
                  <a:pt x="6666492" y="0"/>
                </a:lnTo>
                <a:lnTo>
                  <a:pt x="6666492" y="1837958"/>
                </a:lnTo>
                <a:lnTo>
                  <a:pt x="0" y="1837958"/>
                </a:lnTo>
                <a:lnTo>
                  <a:pt x="0" y="0"/>
                </a:lnTo>
                <a:close/>
              </a:path>
            </a:pathLst>
          </a:custGeom>
          <a:blipFill>
            <a:blip r:embed="rId2"/>
            <a:stretch>
              <a:fillRect/>
            </a:stretch>
          </a:blipFill>
        </p:spPr>
        <p:txBody>
          <a:bodyPr/>
          <a:lstStyle/>
          <a:p>
            <a:endParaRPr lang="nl-BE"/>
          </a:p>
        </p:txBody>
      </p:sp>
      <p:sp>
        <p:nvSpPr>
          <p:cNvPr id="3" name="Freeform 3"/>
          <p:cNvSpPr/>
          <p:nvPr/>
        </p:nvSpPr>
        <p:spPr>
          <a:xfrm>
            <a:off x="6241059" y="3647098"/>
            <a:ext cx="6807240" cy="5611202"/>
          </a:xfrm>
          <a:custGeom>
            <a:avLst/>
            <a:gdLst/>
            <a:ahLst/>
            <a:cxnLst/>
            <a:rect l="l" t="t" r="r" b="b"/>
            <a:pathLst>
              <a:path w="6807240" h="5611202">
                <a:moveTo>
                  <a:pt x="0" y="0"/>
                </a:moveTo>
                <a:lnTo>
                  <a:pt x="6807240" y="0"/>
                </a:lnTo>
                <a:lnTo>
                  <a:pt x="6807240" y="5611202"/>
                </a:lnTo>
                <a:lnTo>
                  <a:pt x="0" y="5611202"/>
                </a:lnTo>
                <a:lnTo>
                  <a:pt x="0" y="0"/>
                </a:lnTo>
                <a:close/>
              </a:path>
            </a:pathLst>
          </a:custGeom>
          <a:blipFill>
            <a:blip r:embed="rId3"/>
            <a:stretch>
              <a:fillRect/>
            </a:stretch>
          </a:blipFill>
        </p:spPr>
        <p:txBody>
          <a:bodyPr/>
          <a:lstStyle/>
          <a:p>
            <a:endParaRPr lang="nl-BE"/>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schermopname, lijn&#10;&#10;Automatisch gegenereerde beschrijving">
            <a:extLst>
              <a:ext uri="{FF2B5EF4-FFF2-40B4-BE49-F238E27FC236}">
                <a16:creationId xmlns:a16="http://schemas.microsoft.com/office/drawing/2014/main" id="{4F4BE350-2F42-9FD4-BC94-93397621C4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104900"/>
            <a:ext cx="15199958" cy="784859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up of several logos&#10;&#10;Description automatically generated">
            <a:extLst>
              <a:ext uri="{FF2B5EF4-FFF2-40B4-BE49-F238E27FC236}">
                <a16:creationId xmlns:a16="http://schemas.microsoft.com/office/drawing/2014/main" id="{4516ABE1-FE12-BA4F-0ACD-85FC2E614F37}"/>
              </a:ext>
            </a:extLst>
          </p:cNvPr>
          <p:cNvPicPr>
            <a:picLocks noChangeAspect="1"/>
          </p:cNvPicPr>
          <p:nvPr/>
        </p:nvPicPr>
        <p:blipFill>
          <a:blip r:embed="rId2"/>
          <a:stretch>
            <a:fillRect/>
          </a:stretch>
        </p:blipFill>
        <p:spPr>
          <a:xfrm>
            <a:off x="-14400" y="-8100"/>
            <a:ext cx="18316800" cy="10303200"/>
          </a:xfrm>
          <a:prstGeom prst="rect">
            <a:avLst/>
          </a:prstGeom>
        </p:spPr>
      </p:pic>
      <p:sp>
        <p:nvSpPr>
          <p:cNvPr id="2" name="Title 1">
            <a:extLst>
              <a:ext uri="{FF2B5EF4-FFF2-40B4-BE49-F238E27FC236}">
                <a16:creationId xmlns:a16="http://schemas.microsoft.com/office/drawing/2014/main" id="{28AA8785-2C5A-6C14-DF31-970A8FA8C921}"/>
              </a:ext>
            </a:extLst>
          </p:cNvPr>
          <p:cNvSpPr>
            <a:spLocks noGrp="1"/>
          </p:cNvSpPr>
          <p:nvPr>
            <p:ph type="ctrTitle"/>
          </p:nvPr>
        </p:nvSpPr>
        <p:spPr>
          <a:xfrm>
            <a:off x="900684" y="3193712"/>
            <a:ext cx="16486632" cy="771591"/>
          </a:xfrm>
        </p:spPr>
        <p:txBody>
          <a:bodyPr>
            <a:normAutofit fontScale="90000"/>
          </a:bodyPr>
          <a:lstStyle/>
          <a:p>
            <a:br>
              <a:rPr lang="en-US" sz="3000" dirty="0">
                <a:solidFill>
                  <a:schemeClr val="accent1">
                    <a:lumMod val="75000"/>
                  </a:schemeClr>
                </a:solidFill>
                <a:latin typeface="Poppins Medium"/>
                <a:ea typeface="Open Sans"/>
                <a:cs typeface="Poppins Medium"/>
              </a:rPr>
            </a:br>
            <a:br>
              <a:rPr lang="en-US" sz="3000" dirty="0">
                <a:solidFill>
                  <a:schemeClr val="accent1">
                    <a:lumMod val="75000"/>
                  </a:schemeClr>
                </a:solidFill>
                <a:latin typeface="Poppins Medium"/>
                <a:ea typeface="Open Sans"/>
                <a:cs typeface="Poppins Medium"/>
              </a:rPr>
            </a:br>
            <a:r>
              <a:rPr lang="en-US" sz="2700" dirty="0">
                <a:solidFill>
                  <a:schemeClr val="accent1">
                    <a:lumMod val="75000"/>
                  </a:schemeClr>
                </a:solidFill>
                <a:latin typeface="Poppins Medium"/>
                <a:ea typeface="Open Sans"/>
                <a:cs typeface="Poppins Medium"/>
              </a:rPr>
              <a:t>e-Hospital4Future - Building future through an innovated and digital skilled hospital  </a:t>
            </a:r>
            <a:endParaRPr lang="en-PT" sz="2700" dirty="0">
              <a:solidFill>
                <a:schemeClr val="accent1">
                  <a:lumMod val="75000"/>
                </a:schemeClr>
              </a:solidFill>
            </a:endParaRPr>
          </a:p>
        </p:txBody>
      </p:sp>
      <p:sp>
        <p:nvSpPr>
          <p:cNvPr id="3" name="Subtitle 2">
            <a:extLst>
              <a:ext uri="{FF2B5EF4-FFF2-40B4-BE49-F238E27FC236}">
                <a16:creationId xmlns:a16="http://schemas.microsoft.com/office/drawing/2014/main" id="{402295DB-DBF2-269A-C0DC-485AB4C9D5FF}"/>
              </a:ext>
            </a:extLst>
          </p:cNvPr>
          <p:cNvSpPr>
            <a:spLocks noGrp="1"/>
          </p:cNvSpPr>
          <p:nvPr>
            <p:ph type="subTitle" idx="1"/>
          </p:nvPr>
        </p:nvSpPr>
        <p:spPr>
          <a:xfrm>
            <a:off x="2286000" y="4675162"/>
            <a:ext cx="13716000" cy="930761"/>
          </a:xfrm>
        </p:spPr>
        <p:txBody>
          <a:bodyPr>
            <a:normAutofit/>
          </a:bodyPr>
          <a:lstStyle/>
          <a:p>
            <a:r>
              <a:rPr lang="en-US" sz="5400" b="1" dirty="0">
                <a:solidFill>
                  <a:srgbClr val="95BAF9"/>
                </a:solidFill>
                <a:latin typeface="Poppins"/>
                <a:ea typeface="Open Sans"/>
                <a:cs typeface="Poppins"/>
              </a:rPr>
              <a:t>Thank you!</a:t>
            </a:r>
            <a:endParaRPr lang="en-US" sz="5400" dirty="0"/>
          </a:p>
        </p:txBody>
      </p:sp>
      <p:grpSp>
        <p:nvGrpSpPr>
          <p:cNvPr id="17" name="Group 16">
            <a:extLst>
              <a:ext uri="{FF2B5EF4-FFF2-40B4-BE49-F238E27FC236}">
                <a16:creationId xmlns:a16="http://schemas.microsoft.com/office/drawing/2014/main" id="{DE3F51A4-6E1C-4148-D5F0-14B41233F6CB}"/>
              </a:ext>
            </a:extLst>
          </p:cNvPr>
          <p:cNvGrpSpPr/>
          <p:nvPr/>
        </p:nvGrpSpPr>
        <p:grpSpPr>
          <a:xfrm>
            <a:off x="3610413" y="7167362"/>
            <a:ext cx="11067174" cy="640080"/>
            <a:chOff x="1570580" y="4778241"/>
            <a:chExt cx="7378116" cy="426720"/>
          </a:xfrm>
        </p:grpSpPr>
        <p:grpSp>
          <p:nvGrpSpPr>
            <p:cNvPr id="15" name="Group 14">
              <a:extLst>
                <a:ext uri="{FF2B5EF4-FFF2-40B4-BE49-F238E27FC236}">
                  <a16:creationId xmlns:a16="http://schemas.microsoft.com/office/drawing/2014/main" id="{47081B1B-A1AA-B681-A444-2B6057B52711}"/>
                </a:ext>
              </a:extLst>
            </p:cNvPr>
            <p:cNvGrpSpPr/>
            <p:nvPr/>
          </p:nvGrpSpPr>
          <p:grpSpPr>
            <a:xfrm>
              <a:off x="6691350" y="4778241"/>
              <a:ext cx="2257346" cy="426720"/>
              <a:chOff x="7754321" y="4733058"/>
              <a:chExt cx="2257346" cy="426720"/>
            </a:xfrm>
          </p:grpSpPr>
          <p:sp>
            <p:nvSpPr>
              <p:cNvPr id="6" name="TextBox 1">
                <a:hlinkClick r:id="rId3"/>
                <a:extLst>
                  <a:ext uri="{FF2B5EF4-FFF2-40B4-BE49-F238E27FC236}">
                    <a16:creationId xmlns:a16="http://schemas.microsoft.com/office/drawing/2014/main" id="{51BB6C5A-9B90-57A5-79B7-E41FF199DF16}"/>
                  </a:ext>
                </a:extLst>
              </p:cNvPr>
              <p:cNvSpPr txBox="1"/>
              <p:nvPr/>
            </p:nvSpPr>
            <p:spPr bwMode="auto">
              <a:xfrm>
                <a:off x="8181041" y="4807918"/>
                <a:ext cx="1830626" cy="246221"/>
              </a:xfrm>
              <a:prstGeom prst="rect">
                <a:avLst/>
              </a:prstGeom>
              <a:noFill/>
            </p:spPr>
            <p:txBody>
              <a:bodyPr wrap="square" rtlCol="0">
                <a:spAutoFit/>
              </a:bodyPr>
              <a:lstStyle/>
              <a:p>
                <a:pPr>
                  <a:defRPr/>
                </a:pPr>
                <a:r>
                  <a:rPr lang="en-US" u="sng" dirty="0">
                    <a:solidFill>
                      <a:schemeClr val="accent5"/>
                    </a:solidFill>
                    <a:latin typeface="Poppins Medium"/>
                    <a:cs typeface="Poppins Medium"/>
                  </a:rPr>
                  <a:t>https://eh4future.eu/</a:t>
                </a:r>
                <a:endParaRPr lang="en-US" dirty="0">
                  <a:solidFill>
                    <a:schemeClr val="accent5"/>
                  </a:solidFill>
                  <a:latin typeface="Poppins Medium"/>
                  <a:ea typeface="Open Sans"/>
                  <a:cs typeface="Poppins Medium"/>
                </a:endParaRPr>
              </a:p>
            </p:txBody>
          </p:sp>
          <p:pic>
            <p:nvPicPr>
              <p:cNvPr id="16" name="Picture 7">
                <a:hlinkClick r:id="rId3"/>
                <a:extLst>
                  <a:ext uri="{FF2B5EF4-FFF2-40B4-BE49-F238E27FC236}">
                    <a16:creationId xmlns:a16="http://schemas.microsoft.com/office/drawing/2014/main" id="{666D68A6-B591-1CF6-801C-7DFB14BB5EFF}"/>
                  </a:ext>
                </a:extLst>
              </p:cNvPr>
              <p:cNvPicPr>
                <a:picLocks noChangeAspect="1"/>
              </p:cNvPicPr>
              <p:nvPr/>
            </p:nvPicPr>
            <p:blipFill>
              <a:blip r:embed="rId4"/>
              <a:stretch/>
            </p:blipFill>
            <p:spPr bwMode="auto">
              <a:xfrm>
                <a:off x="7754321" y="4733058"/>
                <a:ext cx="426720" cy="426720"/>
              </a:xfrm>
              <a:prstGeom prst="rect">
                <a:avLst/>
              </a:prstGeom>
            </p:spPr>
          </p:pic>
        </p:grpSp>
        <p:grpSp>
          <p:nvGrpSpPr>
            <p:cNvPr id="7" name="Group 6">
              <a:extLst>
                <a:ext uri="{FF2B5EF4-FFF2-40B4-BE49-F238E27FC236}">
                  <a16:creationId xmlns:a16="http://schemas.microsoft.com/office/drawing/2014/main" id="{EA31D144-4333-B818-EF59-C2158E378B9B}"/>
                </a:ext>
              </a:extLst>
            </p:cNvPr>
            <p:cNvGrpSpPr/>
            <p:nvPr/>
          </p:nvGrpSpPr>
          <p:grpSpPr>
            <a:xfrm>
              <a:off x="1570580" y="4778241"/>
              <a:ext cx="2164861" cy="426720"/>
              <a:chOff x="523240" y="4823425"/>
              <a:chExt cx="2164861" cy="426720"/>
            </a:xfrm>
          </p:grpSpPr>
          <p:pic>
            <p:nvPicPr>
              <p:cNvPr id="12" name="Picture 4">
                <a:hlinkClick r:id="rId5"/>
                <a:extLst>
                  <a:ext uri="{FF2B5EF4-FFF2-40B4-BE49-F238E27FC236}">
                    <a16:creationId xmlns:a16="http://schemas.microsoft.com/office/drawing/2014/main" id="{F355FA65-2118-CEDB-3235-74AF72651ECE}"/>
                  </a:ext>
                </a:extLst>
              </p:cNvPr>
              <p:cNvPicPr>
                <a:picLocks noChangeAspect="1"/>
              </p:cNvPicPr>
              <p:nvPr/>
            </p:nvPicPr>
            <p:blipFill>
              <a:blip r:embed="rId6"/>
              <a:stretch/>
            </p:blipFill>
            <p:spPr bwMode="auto">
              <a:xfrm>
                <a:off x="523240" y="4823425"/>
                <a:ext cx="426720" cy="426720"/>
              </a:xfrm>
              <a:prstGeom prst="rect">
                <a:avLst/>
              </a:prstGeom>
            </p:spPr>
          </p:pic>
          <p:sp>
            <p:nvSpPr>
              <p:cNvPr id="19" name="TextBox 16">
                <a:hlinkClick r:id="rId5"/>
                <a:extLst>
                  <a:ext uri="{FF2B5EF4-FFF2-40B4-BE49-F238E27FC236}">
                    <a16:creationId xmlns:a16="http://schemas.microsoft.com/office/drawing/2014/main" id="{84C7E9A5-9F3C-7385-5636-14B8E4729026}"/>
                  </a:ext>
                </a:extLst>
              </p:cNvPr>
              <p:cNvSpPr txBox="1"/>
              <p:nvPr/>
            </p:nvSpPr>
            <p:spPr bwMode="auto">
              <a:xfrm>
                <a:off x="949960" y="4901312"/>
                <a:ext cx="1738141" cy="270945"/>
              </a:xfrm>
              <a:prstGeom prst="rect">
                <a:avLst/>
              </a:prstGeom>
              <a:noFill/>
            </p:spPr>
            <p:txBody>
              <a:bodyPr wrap="square" rtlCol="0">
                <a:noAutofit/>
              </a:bodyPr>
              <a:lstStyle/>
              <a:p>
                <a:pPr>
                  <a:defRPr/>
                </a:pPr>
                <a:r>
                  <a:rPr lang="en-US" dirty="0">
                    <a:solidFill>
                      <a:srgbClr val="95BAF9"/>
                    </a:solidFill>
                    <a:latin typeface="Poppins Medium"/>
                    <a:ea typeface="Open Sans"/>
                    <a:cs typeface="Poppins Medium"/>
                  </a:rPr>
                  <a:t>@e-Hospital4Future</a:t>
                </a:r>
                <a:endParaRPr sz="2700" dirty="0"/>
              </a:p>
            </p:txBody>
          </p:sp>
        </p:grpSp>
        <p:grpSp>
          <p:nvGrpSpPr>
            <p:cNvPr id="10" name="Group 9">
              <a:extLst>
                <a:ext uri="{FF2B5EF4-FFF2-40B4-BE49-F238E27FC236}">
                  <a16:creationId xmlns:a16="http://schemas.microsoft.com/office/drawing/2014/main" id="{CFFAC56E-C02C-04A2-3891-C3D5A1979C3C}"/>
                </a:ext>
              </a:extLst>
            </p:cNvPr>
            <p:cNvGrpSpPr/>
            <p:nvPr/>
          </p:nvGrpSpPr>
          <p:grpSpPr>
            <a:xfrm>
              <a:off x="4177791" y="4778241"/>
              <a:ext cx="2086839" cy="426720"/>
              <a:chOff x="5010594" y="4787246"/>
              <a:chExt cx="2086839" cy="426720"/>
            </a:xfrm>
          </p:grpSpPr>
          <p:pic>
            <p:nvPicPr>
              <p:cNvPr id="11" name="Picture 3">
                <a:hlinkClick r:id="rId7"/>
                <a:extLst>
                  <a:ext uri="{FF2B5EF4-FFF2-40B4-BE49-F238E27FC236}">
                    <a16:creationId xmlns:a16="http://schemas.microsoft.com/office/drawing/2014/main" id="{BEAB9019-B2FF-BBEE-3C0B-1C86816CEE94}"/>
                  </a:ext>
                </a:extLst>
              </p:cNvPr>
              <p:cNvPicPr>
                <a:picLocks noChangeAspect="1"/>
              </p:cNvPicPr>
              <p:nvPr/>
            </p:nvPicPr>
            <p:blipFill>
              <a:blip r:embed="rId8"/>
              <a:stretch/>
            </p:blipFill>
            <p:spPr bwMode="auto">
              <a:xfrm>
                <a:off x="5010594" y="4787246"/>
                <a:ext cx="426720" cy="426720"/>
              </a:xfrm>
              <a:prstGeom prst="rect">
                <a:avLst/>
              </a:prstGeom>
            </p:spPr>
          </p:pic>
          <p:sp>
            <p:nvSpPr>
              <p:cNvPr id="20" name="Rectangle 17">
                <a:hlinkClick r:id="rId7"/>
                <a:extLst>
                  <a:ext uri="{FF2B5EF4-FFF2-40B4-BE49-F238E27FC236}">
                    <a16:creationId xmlns:a16="http://schemas.microsoft.com/office/drawing/2014/main" id="{0222484A-92F0-5DD0-CE85-6F6ACC78DAFF}"/>
                  </a:ext>
                </a:extLst>
              </p:cNvPr>
              <p:cNvSpPr/>
              <p:nvPr/>
            </p:nvSpPr>
            <p:spPr bwMode="auto">
              <a:xfrm>
                <a:off x="5437314" y="4865388"/>
                <a:ext cx="1660119" cy="246221"/>
              </a:xfrm>
              <a:prstGeom prst="rect">
                <a:avLst/>
              </a:prstGeom>
            </p:spPr>
            <p:txBody>
              <a:bodyPr wrap="square">
                <a:spAutoFit/>
              </a:bodyPr>
              <a:lstStyle/>
              <a:p>
                <a:pPr>
                  <a:defRPr/>
                </a:pPr>
                <a:r>
                  <a:rPr lang="en-US" dirty="0">
                    <a:solidFill>
                      <a:srgbClr val="95BAF9"/>
                    </a:solidFill>
                    <a:latin typeface="Poppins Medium"/>
                    <a:ea typeface="Open Sans"/>
                    <a:cs typeface="Poppins Medium"/>
                  </a:rPr>
                  <a:t>/e-Hospital4Future</a:t>
                </a:r>
                <a:endParaRPr sz="2700" dirty="0"/>
              </a:p>
            </p:txBody>
          </p:sp>
        </p:grpSp>
      </p:grpSp>
      <p:pic>
        <p:nvPicPr>
          <p:cNvPr id="22" name="Imagem 21" descr="Uma imagem com Tipo de letra, logótipo, texto, símbolo&#10;&#10;Descrição gerada automaticamente">
            <a:extLst>
              <a:ext uri="{FF2B5EF4-FFF2-40B4-BE49-F238E27FC236}">
                <a16:creationId xmlns:a16="http://schemas.microsoft.com/office/drawing/2014/main" id="{6E2540F2-B5F7-2F33-E77B-82D396CBD387}"/>
              </a:ext>
            </a:extLst>
          </p:cNvPr>
          <p:cNvPicPr>
            <a:picLocks noChangeAspect="1"/>
          </p:cNvPicPr>
          <p:nvPr/>
        </p:nvPicPr>
        <p:blipFill>
          <a:blip r:embed="rId9"/>
          <a:stretch>
            <a:fillRect/>
          </a:stretch>
        </p:blipFill>
        <p:spPr>
          <a:xfrm>
            <a:off x="6414614" y="967297"/>
            <a:ext cx="5458773" cy="2050448"/>
          </a:xfrm>
          <a:prstGeom prst="rect">
            <a:avLst/>
          </a:prstGeom>
        </p:spPr>
      </p:pic>
      <p:pic>
        <p:nvPicPr>
          <p:cNvPr id="27" name="Imagem 12" descr="Uma imagem com Tipo de letra, texto, Azul elétrico, símboloDescrição gerada automaticamente">
            <a:extLst>
              <a:ext uri="{FF2B5EF4-FFF2-40B4-BE49-F238E27FC236}">
                <a16:creationId xmlns:a16="http://schemas.microsoft.com/office/drawing/2014/main" id="{5651A6C0-F586-C46B-9770-44BDD86355AE}"/>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716379" y="9522668"/>
            <a:ext cx="1954530" cy="410528"/>
          </a:xfrm>
          <a:prstGeom prst="rect">
            <a:avLst/>
          </a:prstGeom>
          <a:noFill/>
          <a:ln>
            <a:noFill/>
          </a:ln>
        </p:spPr>
      </p:pic>
      <p:graphicFrame>
        <p:nvGraphicFramePr>
          <p:cNvPr id="28" name="Tabela 13">
            <a:extLst>
              <a:ext uri="{FF2B5EF4-FFF2-40B4-BE49-F238E27FC236}">
                <a16:creationId xmlns:a16="http://schemas.microsoft.com/office/drawing/2014/main" id="{3A3C5C4E-FD7D-6375-B1C4-54D367732691}"/>
              </a:ext>
            </a:extLst>
          </p:cNvPr>
          <p:cNvGraphicFramePr>
            <a:graphicFrameLocks noGrp="1"/>
          </p:cNvGraphicFramePr>
          <p:nvPr>
            <p:extLst>
              <p:ext uri="{D42A27DB-BD31-4B8C-83A1-F6EECF244321}">
                <p14:modId xmlns:p14="http://schemas.microsoft.com/office/powerpoint/2010/main" val="607254715"/>
              </p:ext>
            </p:extLst>
          </p:nvPr>
        </p:nvGraphicFramePr>
        <p:xfrm>
          <a:off x="5070199" y="9534525"/>
          <a:ext cx="10212458" cy="386906"/>
        </p:xfrm>
        <a:graphic>
          <a:graphicData uri="http://schemas.openxmlformats.org/drawingml/2006/table">
            <a:tbl>
              <a:tblPr firstRow="1" firstCol="1" bandRow="1"/>
              <a:tblGrid>
                <a:gridCol w="10212458">
                  <a:extLst>
                    <a:ext uri="{9D8B030D-6E8A-4147-A177-3AD203B41FA5}">
                      <a16:colId xmlns:a16="http://schemas.microsoft.com/office/drawing/2014/main" val="4128785557"/>
                    </a:ext>
                  </a:extLst>
                </a:gridCol>
              </a:tblGrid>
              <a:tr h="386811">
                <a:tc>
                  <a:txBody>
                    <a:bodyPr/>
                    <a:lstStyle/>
                    <a:p>
                      <a:pPr algn="just">
                        <a:lnSpc>
                          <a:spcPct val="107000"/>
                        </a:lnSpc>
                        <a:spcAft>
                          <a:spcPts val="800"/>
                        </a:spcAft>
                        <a:tabLst>
                          <a:tab pos="2971800" algn="ctr"/>
                          <a:tab pos="5943600" algn="r"/>
                        </a:tabLst>
                      </a:pPr>
                      <a:r>
                        <a:rPr lang="en-US" sz="1200" kern="0" dirty="0">
                          <a:solidFill>
                            <a:srgbClr val="243265"/>
                          </a:solidFill>
                          <a:effectLst/>
                          <a:latin typeface="Calibri" panose="020F0502020204030204" pitchFamily="34" charset="0"/>
                          <a:ea typeface="Times New Roman" panose="02020603050405020304" pitchFamily="18" charset="0"/>
                          <a:cs typeface="Times New Roman" panose="02020603050405020304" pitchFamily="18" charset="0"/>
                        </a:rPr>
                        <a:t>Funded by the European Union. Views and opinions expressed are however those of the author(s) only and do not necessarily reflect those of the European Union or the Health and Digital Executive Agency (</a:t>
                      </a:r>
                      <a:r>
                        <a:rPr lang="en-US" sz="1200" kern="0" dirty="0" err="1">
                          <a:solidFill>
                            <a:srgbClr val="243265"/>
                          </a:solidFill>
                          <a:effectLst/>
                          <a:latin typeface="Calibri" panose="020F0502020204030204" pitchFamily="34" charset="0"/>
                          <a:ea typeface="Times New Roman" panose="02020603050405020304" pitchFamily="18" charset="0"/>
                          <a:cs typeface="Times New Roman" panose="02020603050405020304" pitchFamily="18" charset="0"/>
                        </a:rPr>
                        <a:t>HaDEA</a:t>
                      </a:r>
                      <a:r>
                        <a:rPr lang="en-US" sz="1200" kern="0" dirty="0">
                          <a:solidFill>
                            <a:srgbClr val="243265"/>
                          </a:solidFill>
                          <a:effectLst/>
                          <a:latin typeface="Calibri" panose="020F0502020204030204" pitchFamily="34" charset="0"/>
                          <a:ea typeface="Times New Roman" panose="02020603050405020304" pitchFamily="18" charset="0"/>
                          <a:cs typeface="Times New Roman" panose="02020603050405020304" pitchFamily="18" charset="0"/>
                        </a:rPr>
                        <a:t>). Neither the European Union nor the granting authority can be held responsible for them.</a:t>
                      </a:r>
                      <a:endParaRPr lang="pt-PT" sz="1700" kern="100" dirty="0">
                        <a:solidFill>
                          <a:srgbClr val="404040"/>
                        </a:solidFill>
                        <a:effectLst/>
                        <a:latin typeface="Poppins" panose="00000500000000000000" pitchFamily="2" charset="0"/>
                        <a:ea typeface="Times New Roman" panose="02020603050405020304" pitchFamily="18" charset="0"/>
                        <a:cs typeface="Times New Roman" panose="02020603050405020304" pitchFamily="18" charset="0"/>
                      </a:endParaRPr>
                    </a:p>
                  </a:txBody>
                  <a:tcPr marL="102870" marR="102870" marT="0" marB="0">
                    <a:lnL>
                      <a:noFill/>
                    </a:lnL>
                    <a:lnR>
                      <a:noFill/>
                    </a:lnR>
                    <a:lnT>
                      <a:noFill/>
                    </a:lnT>
                    <a:lnB>
                      <a:noFill/>
                    </a:lnB>
                    <a:noFill/>
                  </a:tcPr>
                </a:tc>
                <a:extLst>
                  <a:ext uri="{0D108BD9-81ED-4DB2-BD59-A6C34878D82A}">
                    <a16:rowId xmlns:a16="http://schemas.microsoft.com/office/drawing/2014/main" val="3216134714"/>
                  </a:ext>
                </a:extLst>
              </a:tr>
            </a:tbl>
          </a:graphicData>
        </a:graphic>
      </p:graphicFrame>
      <p:sp>
        <p:nvSpPr>
          <p:cNvPr id="5" name="Slide Number Placeholder 4">
            <a:extLst>
              <a:ext uri="{FF2B5EF4-FFF2-40B4-BE49-F238E27FC236}">
                <a16:creationId xmlns:a16="http://schemas.microsoft.com/office/drawing/2014/main" id="{BB05FD7F-CDB9-12B9-DC2F-14BA21336043}"/>
              </a:ext>
            </a:extLst>
          </p:cNvPr>
          <p:cNvSpPr>
            <a:spLocks noGrp="1"/>
          </p:cNvSpPr>
          <p:nvPr>
            <p:ph type="sldNum" sz="quarter" idx="4"/>
          </p:nvPr>
        </p:nvSpPr>
        <p:spPr>
          <a:xfrm>
            <a:off x="8610600" y="6356350"/>
            <a:ext cx="2743200" cy="365125"/>
          </a:xfrm>
          <a:prstGeom prst="rect">
            <a:avLst/>
          </a:prstGeom>
        </p:spPr>
        <p:txBody>
          <a:bodyPr/>
          <a:lstStyle>
            <a:defPPr>
              <a:defRPr lang="en-PT"/>
            </a:defPPr>
            <a:lvl1pPr marL="0" algn="r" defTabSz="914400" rtl="0" eaLnBrk="1" latinLnBrk="0" hangingPunct="1">
              <a:defRPr sz="18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212553-2509-C54D-8C9A-F9E624134D3B}" type="slidenum">
              <a:rPr lang="en-PT" smtClean="0"/>
              <a:pPr/>
              <a:t>25</a:t>
            </a:fld>
            <a:endParaRPr lang="en-PT">
              <a:solidFill>
                <a:schemeClr val="bg1">
                  <a:lumMod val="65000"/>
                </a:schemeClr>
              </a:solidFill>
            </a:endParaRPr>
          </a:p>
        </p:txBody>
      </p:sp>
    </p:spTree>
    <p:extLst>
      <p:ext uri="{BB962C8B-B14F-4D97-AF65-F5344CB8AC3E}">
        <p14:creationId xmlns:p14="http://schemas.microsoft.com/office/powerpoint/2010/main" val="844689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12085" y="2305101"/>
            <a:ext cx="5034984" cy="6154732"/>
            <a:chOff x="0" y="0"/>
            <a:chExt cx="6713312" cy="8206310"/>
          </a:xfrm>
        </p:grpSpPr>
        <p:sp>
          <p:nvSpPr>
            <p:cNvPr id="3" name="Freeform 3"/>
            <p:cNvSpPr/>
            <p:nvPr/>
          </p:nvSpPr>
          <p:spPr>
            <a:xfrm>
              <a:off x="0" y="0"/>
              <a:ext cx="6713347" cy="8206359"/>
            </a:xfrm>
            <a:custGeom>
              <a:avLst/>
              <a:gdLst/>
              <a:ahLst/>
              <a:cxnLst/>
              <a:rect l="l" t="t" r="r" b="b"/>
              <a:pathLst>
                <a:path w="6713347" h="8206359">
                  <a:moveTo>
                    <a:pt x="0" y="0"/>
                  </a:moveTo>
                  <a:lnTo>
                    <a:pt x="6713347" y="0"/>
                  </a:lnTo>
                  <a:lnTo>
                    <a:pt x="6713347" y="8206359"/>
                  </a:lnTo>
                  <a:lnTo>
                    <a:pt x="0" y="8206359"/>
                  </a:lnTo>
                  <a:close/>
                </a:path>
              </a:pathLst>
            </a:custGeom>
            <a:solidFill>
              <a:srgbClr val="C9F6FF"/>
            </a:solidFill>
          </p:spPr>
          <p:txBody>
            <a:bodyPr/>
            <a:lstStyle/>
            <a:p>
              <a:endParaRPr lang="nl-BE"/>
            </a:p>
          </p:txBody>
        </p:sp>
        <p:sp>
          <p:nvSpPr>
            <p:cNvPr id="4" name="TextBox 4"/>
            <p:cNvSpPr txBox="1"/>
            <p:nvPr/>
          </p:nvSpPr>
          <p:spPr>
            <a:xfrm>
              <a:off x="0" y="0"/>
              <a:ext cx="6713312" cy="8206310"/>
            </a:xfrm>
            <a:prstGeom prst="rect">
              <a:avLst/>
            </a:prstGeom>
          </p:spPr>
          <p:txBody>
            <a:bodyPr lIns="50800" tIns="50800" rIns="50800" bIns="50800" rtlCol="0" anchor="ctr"/>
            <a:lstStyle/>
            <a:p>
              <a:pPr algn="ctr">
                <a:lnSpc>
                  <a:spcPts val="2520"/>
                </a:lnSpc>
              </a:pPr>
              <a:endParaRPr/>
            </a:p>
            <a:p>
              <a:pPr algn="ctr">
                <a:lnSpc>
                  <a:spcPts val="3600"/>
                </a:lnSpc>
              </a:pPr>
              <a:r>
                <a:rPr lang="en-US" sz="3000" b="1">
                  <a:solidFill>
                    <a:srgbClr val="0070C0"/>
                  </a:solidFill>
                  <a:latin typeface="Montserrat Bold"/>
                  <a:ea typeface="Montserrat Bold"/>
                  <a:cs typeface="Montserrat Bold"/>
                  <a:sym typeface="Montserrat Bold"/>
                </a:rPr>
                <a:t>Interactive Learning</a:t>
              </a:r>
            </a:p>
            <a:p>
              <a:pPr algn="ctr">
                <a:lnSpc>
                  <a:spcPts val="2520"/>
                </a:lnSpc>
              </a:pPr>
              <a:endParaRPr lang="en-US" sz="3000" b="1">
                <a:solidFill>
                  <a:srgbClr val="0070C0"/>
                </a:solidFill>
                <a:latin typeface="Montserrat Bold"/>
                <a:ea typeface="Montserrat Bold"/>
                <a:cs typeface="Montserrat Bold"/>
                <a:sym typeface="Montserrat Bold"/>
              </a:endParaRPr>
            </a:p>
            <a:p>
              <a:pPr algn="ctr">
                <a:lnSpc>
                  <a:spcPts val="2520"/>
                </a:lnSpc>
              </a:pPr>
              <a:r>
                <a:rPr lang="en-US" sz="2100">
                  <a:solidFill>
                    <a:srgbClr val="000000"/>
                  </a:solidFill>
                  <a:latin typeface="Montserrat"/>
                  <a:ea typeface="Montserrat"/>
                  <a:cs typeface="Montserrat"/>
                  <a:sym typeface="Montserrat"/>
                </a:rPr>
                <a:t>Professionals can practice in </a:t>
              </a:r>
              <a:r>
                <a:rPr lang="en-US" sz="2100" b="1">
                  <a:solidFill>
                    <a:srgbClr val="2B7CD3"/>
                  </a:solidFill>
                  <a:latin typeface="Montserrat Bold"/>
                  <a:ea typeface="Montserrat Bold"/>
                  <a:cs typeface="Montserrat Bold"/>
                  <a:sym typeface="Montserrat Bold"/>
                </a:rPr>
                <a:t>interactive virtual</a:t>
              </a:r>
              <a:r>
                <a:rPr lang="en-US" sz="2100">
                  <a:solidFill>
                    <a:srgbClr val="000000"/>
                  </a:solidFill>
                  <a:latin typeface="Montserrat"/>
                  <a:ea typeface="Montserrat"/>
                  <a:cs typeface="Montserrat"/>
                  <a:sym typeface="Montserrat"/>
                </a:rPr>
                <a:t> environments that simulate real-life medical scenarios.</a:t>
              </a:r>
            </a:p>
            <a:p>
              <a:pPr algn="ctr">
                <a:lnSpc>
                  <a:spcPts val="2520"/>
                </a:lnSpc>
              </a:pPr>
              <a:endParaRPr lang="en-US" sz="2100">
                <a:solidFill>
                  <a:srgbClr val="000000"/>
                </a:solidFill>
                <a:latin typeface="Montserrat"/>
                <a:ea typeface="Montserrat"/>
                <a:cs typeface="Montserrat"/>
                <a:sym typeface="Montserrat"/>
              </a:endParaRPr>
            </a:p>
            <a:p>
              <a:pPr algn="ctr">
                <a:lnSpc>
                  <a:spcPts val="2520"/>
                </a:lnSpc>
              </a:pPr>
              <a:r>
                <a:rPr lang="en-US" sz="2100">
                  <a:solidFill>
                    <a:srgbClr val="000000"/>
                  </a:solidFill>
                  <a:latin typeface="Montserrat"/>
                  <a:ea typeface="Montserrat"/>
                  <a:cs typeface="Montserrat"/>
                  <a:sym typeface="Montserrat"/>
                </a:rPr>
                <a:t>Students can interact with patients, diagnose diseases, and practice treatments, all without the risks and limitations of real-life training.</a:t>
              </a:r>
            </a:p>
            <a:p>
              <a:pPr algn="ctr">
                <a:lnSpc>
                  <a:spcPts val="2520"/>
                </a:lnSpc>
              </a:pPr>
              <a:endParaRPr lang="en-US" sz="2100">
                <a:solidFill>
                  <a:srgbClr val="000000"/>
                </a:solidFill>
                <a:latin typeface="Montserrat"/>
                <a:ea typeface="Montserrat"/>
                <a:cs typeface="Montserrat"/>
                <a:sym typeface="Montserrat"/>
              </a:endParaRPr>
            </a:p>
            <a:p>
              <a:pPr algn="ctr">
                <a:lnSpc>
                  <a:spcPts val="2520"/>
                </a:lnSpc>
              </a:pPr>
              <a:endParaRPr lang="en-US" sz="2100">
                <a:solidFill>
                  <a:srgbClr val="000000"/>
                </a:solidFill>
                <a:latin typeface="Montserrat"/>
                <a:ea typeface="Montserrat"/>
                <a:cs typeface="Montserrat"/>
                <a:sym typeface="Montserrat"/>
              </a:endParaRPr>
            </a:p>
          </p:txBody>
        </p:sp>
      </p:grpSp>
      <p:sp>
        <p:nvSpPr>
          <p:cNvPr id="5" name="TextBox 5"/>
          <p:cNvSpPr txBox="1"/>
          <p:nvPr/>
        </p:nvSpPr>
        <p:spPr>
          <a:xfrm>
            <a:off x="1913042" y="672928"/>
            <a:ext cx="14391041" cy="782843"/>
          </a:xfrm>
          <a:prstGeom prst="rect">
            <a:avLst/>
          </a:prstGeom>
        </p:spPr>
        <p:txBody>
          <a:bodyPr lIns="0" tIns="0" rIns="0" bIns="0" rtlCol="0" anchor="t">
            <a:spAutoFit/>
          </a:bodyPr>
          <a:lstStyle/>
          <a:p>
            <a:pPr algn="ctr">
              <a:lnSpc>
                <a:spcPts val="6480"/>
              </a:lnSpc>
            </a:pPr>
            <a:r>
              <a:rPr lang="en-US" sz="5400" b="1" dirty="0">
                <a:solidFill>
                  <a:srgbClr val="000000"/>
                </a:solidFill>
                <a:latin typeface="Arimo Bold"/>
                <a:ea typeface="Arimo Bold"/>
                <a:cs typeface="Arimo Bold"/>
                <a:sym typeface="Arimo Bold"/>
              </a:rPr>
              <a:t>Why XR in Healthcare?</a:t>
            </a:r>
          </a:p>
        </p:txBody>
      </p:sp>
      <p:grpSp>
        <p:nvGrpSpPr>
          <p:cNvPr id="6" name="Group 6"/>
          <p:cNvGrpSpPr/>
          <p:nvPr/>
        </p:nvGrpSpPr>
        <p:grpSpPr>
          <a:xfrm>
            <a:off x="6513844" y="2305101"/>
            <a:ext cx="5034984" cy="6154732"/>
            <a:chOff x="0" y="0"/>
            <a:chExt cx="6713312" cy="8206310"/>
          </a:xfrm>
        </p:grpSpPr>
        <p:sp>
          <p:nvSpPr>
            <p:cNvPr id="7" name="Freeform 7"/>
            <p:cNvSpPr/>
            <p:nvPr/>
          </p:nvSpPr>
          <p:spPr>
            <a:xfrm>
              <a:off x="0" y="0"/>
              <a:ext cx="6713347" cy="8206359"/>
            </a:xfrm>
            <a:custGeom>
              <a:avLst/>
              <a:gdLst/>
              <a:ahLst/>
              <a:cxnLst/>
              <a:rect l="l" t="t" r="r" b="b"/>
              <a:pathLst>
                <a:path w="6713347" h="8206359">
                  <a:moveTo>
                    <a:pt x="0" y="0"/>
                  </a:moveTo>
                  <a:lnTo>
                    <a:pt x="6713347" y="0"/>
                  </a:lnTo>
                  <a:lnTo>
                    <a:pt x="6713347" y="8206359"/>
                  </a:lnTo>
                  <a:lnTo>
                    <a:pt x="0" y="8206359"/>
                  </a:lnTo>
                  <a:close/>
                </a:path>
              </a:pathLst>
            </a:custGeom>
            <a:solidFill>
              <a:srgbClr val="C9F6FF"/>
            </a:solidFill>
          </p:spPr>
          <p:txBody>
            <a:bodyPr/>
            <a:lstStyle/>
            <a:p>
              <a:endParaRPr lang="nl-BE"/>
            </a:p>
          </p:txBody>
        </p:sp>
        <p:sp>
          <p:nvSpPr>
            <p:cNvPr id="8" name="TextBox 8"/>
            <p:cNvSpPr txBox="1"/>
            <p:nvPr/>
          </p:nvSpPr>
          <p:spPr>
            <a:xfrm>
              <a:off x="0" y="0"/>
              <a:ext cx="6713312" cy="8206310"/>
            </a:xfrm>
            <a:prstGeom prst="rect">
              <a:avLst/>
            </a:prstGeom>
          </p:spPr>
          <p:txBody>
            <a:bodyPr lIns="50800" tIns="50800" rIns="50800" bIns="50800" rtlCol="0" anchor="ctr"/>
            <a:lstStyle/>
            <a:p>
              <a:pPr algn="ctr">
                <a:lnSpc>
                  <a:spcPts val="2520"/>
                </a:lnSpc>
              </a:pPr>
              <a:endParaRPr/>
            </a:p>
            <a:p>
              <a:pPr algn="ctr">
                <a:lnSpc>
                  <a:spcPts val="3600"/>
                </a:lnSpc>
              </a:pPr>
              <a:r>
                <a:rPr lang="en-US" sz="3000" b="1">
                  <a:solidFill>
                    <a:srgbClr val="0070C0"/>
                  </a:solidFill>
                  <a:latin typeface="Montserrat Bold"/>
                  <a:ea typeface="Montserrat Bold"/>
                  <a:cs typeface="Montserrat Bold"/>
                  <a:sym typeface="Montserrat Bold"/>
                </a:rPr>
                <a:t>Collaborative Learning</a:t>
              </a:r>
            </a:p>
            <a:p>
              <a:pPr algn="ctr">
                <a:lnSpc>
                  <a:spcPts val="2520"/>
                </a:lnSpc>
              </a:pPr>
              <a:endParaRPr lang="en-US" sz="3000" b="1">
                <a:solidFill>
                  <a:srgbClr val="0070C0"/>
                </a:solidFill>
                <a:latin typeface="Montserrat Bold"/>
                <a:ea typeface="Montserrat Bold"/>
                <a:cs typeface="Montserrat Bold"/>
                <a:sym typeface="Montserrat Bold"/>
              </a:endParaRPr>
            </a:p>
            <a:p>
              <a:pPr algn="ctr">
                <a:lnSpc>
                  <a:spcPts val="2520"/>
                </a:lnSpc>
              </a:pPr>
              <a:r>
                <a:rPr lang="en-US" sz="2100">
                  <a:solidFill>
                    <a:srgbClr val="000000"/>
                  </a:solidFill>
                  <a:latin typeface="Montserrat"/>
                  <a:ea typeface="Montserrat"/>
                  <a:cs typeface="Montserrat"/>
                  <a:sym typeface="Montserrat"/>
                </a:rPr>
                <a:t>Professionals can </a:t>
              </a:r>
              <a:r>
                <a:rPr lang="en-US" sz="2100" b="1">
                  <a:solidFill>
                    <a:srgbClr val="2B7CD3"/>
                  </a:solidFill>
                  <a:latin typeface="Montserrat Bold"/>
                  <a:ea typeface="Montserrat Bold"/>
                  <a:cs typeface="Montserrat Bold"/>
                  <a:sym typeface="Montserrat Bold"/>
                </a:rPr>
                <a:t>collaborate</a:t>
              </a:r>
              <a:r>
                <a:rPr lang="en-US" sz="2100">
                  <a:solidFill>
                    <a:srgbClr val="000000"/>
                  </a:solidFill>
                  <a:latin typeface="Montserrat"/>
                  <a:ea typeface="Montserrat"/>
                  <a:cs typeface="Montserrat"/>
                  <a:sym typeface="Montserrat"/>
                </a:rPr>
                <a:t> in real-time with other students, mentors, and professionals from around the world.</a:t>
              </a:r>
            </a:p>
            <a:p>
              <a:pPr algn="ctr">
                <a:lnSpc>
                  <a:spcPts val="2520"/>
                </a:lnSpc>
              </a:pPr>
              <a:endParaRPr lang="en-US" sz="2100">
                <a:solidFill>
                  <a:srgbClr val="000000"/>
                </a:solidFill>
                <a:latin typeface="Montserrat"/>
                <a:ea typeface="Montserrat"/>
                <a:cs typeface="Montserrat"/>
                <a:sym typeface="Montserrat"/>
              </a:endParaRPr>
            </a:p>
            <a:p>
              <a:pPr algn="ctr">
                <a:lnSpc>
                  <a:spcPts val="2520"/>
                </a:lnSpc>
              </a:pPr>
              <a:r>
                <a:rPr lang="en-US" sz="2100">
                  <a:solidFill>
                    <a:srgbClr val="000000"/>
                  </a:solidFill>
                  <a:latin typeface="Montserrat"/>
                  <a:ea typeface="Montserrat"/>
                  <a:cs typeface="Montserrat"/>
                  <a:sym typeface="Montserrat"/>
                </a:rPr>
                <a:t>In doing so, they can seamlessly learn from and support each other.</a:t>
              </a:r>
            </a:p>
            <a:p>
              <a:pPr algn="ctr">
                <a:lnSpc>
                  <a:spcPts val="2520"/>
                </a:lnSpc>
              </a:pPr>
              <a:endParaRPr lang="en-US" sz="2100">
                <a:solidFill>
                  <a:srgbClr val="000000"/>
                </a:solidFill>
                <a:latin typeface="Montserrat"/>
                <a:ea typeface="Montserrat"/>
                <a:cs typeface="Montserrat"/>
                <a:sym typeface="Montserrat"/>
              </a:endParaRPr>
            </a:p>
            <a:p>
              <a:pPr algn="ctr">
                <a:lnSpc>
                  <a:spcPts val="2520"/>
                </a:lnSpc>
              </a:pPr>
              <a:endParaRPr lang="en-US" sz="2100">
                <a:solidFill>
                  <a:srgbClr val="000000"/>
                </a:solidFill>
                <a:latin typeface="Montserrat"/>
                <a:ea typeface="Montserrat"/>
                <a:cs typeface="Montserrat"/>
                <a:sym typeface="Montserrat"/>
              </a:endParaRPr>
            </a:p>
            <a:p>
              <a:pPr algn="ctr">
                <a:lnSpc>
                  <a:spcPts val="2520"/>
                </a:lnSpc>
              </a:pPr>
              <a:endParaRPr lang="en-US" sz="2100">
                <a:solidFill>
                  <a:srgbClr val="000000"/>
                </a:solidFill>
                <a:latin typeface="Montserrat"/>
                <a:ea typeface="Montserrat"/>
                <a:cs typeface="Montserrat"/>
                <a:sym typeface="Montserrat"/>
              </a:endParaRPr>
            </a:p>
          </p:txBody>
        </p:sp>
      </p:grpSp>
      <p:grpSp>
        <p:nvGrpSpPr>
          <p:cNvPr id="9" name="Group 9"/>
          <p:cNvGrpSpPr/>
          <p:nvPr/>
        </p:nvGrpSpPr>
        <p:grpSpPr>
          <a:xfrm>
            <a:off x="12416933" y="2319568"/>
            <a:ext cx="5034984" cy="6154732"/>
            <a:chOff x="0" y="0"/>
            <a:chExt cx="6713312" cy="8206310"/>
          </a:xfrm>
        </p:grpSpPr>
        <p:sp>
          <p:nvSpPr>
            <p:cNvPr id="10" name="Freeform 10"/>
            <p:cNvSpPr/>
            <p:nvPr/>
          </p:nvSpPr>
          <p:spPr>
            <a:xfrm>
              <a:off x="0" y="0"/>
              <a:ext cx="6713347" cy="8206359"/>
            </a:xfrm>
            <a:custGeom>
              <a:avLst/>
              <a:gdLst/>
              <a:ahLst/>
              <a:cxnLst/>
              <a:rect l="l" t="t" r="r" b="b"/>
              <a:pathLst>
                <a:path w="6713347" h="8206359">
                  <a:moveTo>
                    <a:pt x="0" y="0"/>
                  </a:moveTo>
                  <a:lnTo>
                    <a:pt x="6713347" y="0"/>
                  </a:lnTo>
                  <a:lnTo>
                    <a:pt x="6713347" y="8206359"/>
                  </a:lnTo>
                  <a:lnTo>
                    <a:pt x="0" y="8206359"/>
                  </a:lnTo>
                  <a:close/>
                </a:path>
              </a:pathLst>
            </a:custGeom>
            <a:solidFill>
              <a:srgbClr val="C9F6FF"/>
            </a:solidFill>
          </p:spPr>
          <p:txBody>
            <a:bodyPr/>
            <a:lstStyle/>
            <a:p>
              <a:endParaRPr lang="nl-BE"/>
            </a:p>
          </p:txBody>
        </p:sp>
        <p:sp>
          <p:nvSpPr>
            <p:cNvPr id="11" name="TextBox 11"/>
            <p:cNvSpPr txBox="1"/>
            <p:nvPr/>
          </p:nvSpPr>
          <p:spPr>
            <a:xfrm>
              <a:off x="0" y="0"/>
              <a:ext cx="6713312" cy="8206310"/>
            </a:xfrm>
            <a:prstGeom prst="rect">
              <a:avLst/>
            </a:prstGeom>
          </p:spPr>
          <p:txBody>
            <a:bodyPr lIns="50800" tIns="50800" rIns="50800" bIns="50800" rtlCol="0" anchor="ctr"/>
            <a:lstStyle/>
            <a:p>
              <a:pPr algn="ctr">
                <a:lnSpc>
                  <a:spcPts val="2520"/>
                </a:lnSpc>
              </a:pPr>
              <a:endParaRPr/>
            </a:p>
            <a:p>
              <a:pPr algn="ctr">
                <a:lnSpc>
                  <a:spcPts val="2520"/>
                </a:lnSpc>
              </a:pPr>
              <a:endParaRPr/>
            </a:p>
            <a:p>
              <a:pPr algn="ctr">
                <a:lnSpc>
                  <a:spcPts val="2520"/>
                </a:lnSpc>
              </a:pPr>
              <a:endParaRPr/>
            </a:p>
            <a:p>
              <a:pPr algn="ctr">
                <a:lnSpc>
                  <a:spcPts val="3600"/>
                </a:lnSpc>
              </a:pPr>
              <a:r>
                <a:rPr lang="en-US" sz="3000" b="1">
                  <a:solidFill>
                    <a:srgbClr val="0070C0"/>
                  </a:solidFill>
                  <a:latin typeface="Montserrat Bold"/>
                  <a:ea typeface="Montserrat Bold"/>
                  <a:cs typeface="Montserrat Bold"/>
                  <a:sym typeface="Montserrat Bold"/>
                </a:rPr>
                <a:t>Adaptive Learning</a:t>
              </a:r>
            </a:p>
            <a:p>
              <a:pPr algn="ctr">
                <a:lnSpc>
                  <a:spcPts val="2520"/>
                </a:lnSpc>
              </a:pPr>
              <a:endParaRPr lang="en-US" sz="3000" b="1">
                <a:solidFill>
                  <a:srgbClr val="0070C0"/>
                </a:solidFill>
                <a:latin typeface="Montserrat Bold"/>
                <a:ea typeface="Montserrat Bold"/>
                <a:cs typeface="Montserrat Bold"/>
                <a:sym typeface="Montserrat Bold"/>
              </a:endParaRPr>
            </a:p>
            <a:p>
              <a:pPr algn="ctr">
                <a:lnSpc>
                  <a:spcPts val="2520"/>
                </a:lnSpc>
              </a:pPr>
              <a:r>
                <a:rPr lang="en-US" sz="2100">
                  <a:solidFill>
                    <a:srgbClr val="000000"/>
                  </a:solidFill>
                  <a:latin typeface="Montserrat"/>
                  <a:ea typeface="Montserrat"/>
                  <a:cs typeface="Montserrat"/>
                  <a:sym typeface="Montserrat"/>
                </a:rPr>
                <a:t>The training can be </a:t>
              </a:r>
              <a:r>
                <a:rPr lang="en-US" sz="2100" b="1">
                  <a:solidFill>
                    <a:srgbClr val="2B7CD3"/>
                  </a:solidFill>
                  <a:latin typeface="Montserrat Bold"/>
                  <a:ea typeface="Montserrat Bold"/>
                  <a:cs typeface="Montserrat Bold"/>
                  <a:sym typeface="Montserrat Bold"/>
                </a:rPr>
                <a:t>tailored</a:t>
              </a:r>
              <a:r>
                <a:rPr lang="en-US" sz="2100">
                  <a:solidFill>
                    <a:srgbClr val="000000"/>
                  </a:solidFill>
                  <a:latin typeface="Montserrat"/>
                  <a:ea typeface="Montserrat"/>
                  <a:cs typeface="Montserrat"/>
                  <a:sym typeface="Montserrat"/>
                </a:rPr>
                <a:t> to the needs and preferences of each professional.</a:t>
              </a:r>
            </a:p>
            <a:p>
              <a:pPr algn="ctr">
                <a:lnSpc>
                  <a:spcPts val="2520"/>
                </a:lnSpc>
              </a:pPr>
              <a:endParaRPr lang="en-US" sz="2100">
                <a:solidFill>
                  <a:srgbClr val="000000"/>
                </a:solidFill>
                <a:latin typeface="Montserrat"/>
                <a:ea typeface="Montserrat"/>
                <a:cs typeface="Montserrat"/>
                <a:sym typeface="Montserrat"/>
              </a:endParaRPr>
            </a:p>
            <a:p>
              <a:pPr algn="ctr">
                <a:lnSpc>
                  <a:spcPts val="2520"/>
                </a:lnSpc>
              </a:pPr>
              <a:r>
                <a:rPr lang="en-US" sz="2100">
                  <a:solidFill>
                    <a:srgbClr val="000000"/>
                  </a:solidFill>
                  <a:latin typeface="Montserrat"/>
                  <a:ea typeface="Montserrat"/>
                  <a:cs typeface="Montserrat"/>
                  <a:sym typeface="Montserrat"/>
                </a:rPr>
                <a:t>It offers personalized content that matches their knowledge level and learning strategy.</a:t>
              </a:r>
            </a:p>
            <a:p>
              <a:pPr algn="ctr">
                <a:lnSpc>
                  <a:spcPts val="2520"/>
                </a:lnSpc>
              </a:pPr>
              <a:endParaRPr lang="en-US" sz="2100">
                <a:solidFill>
                  <a:srgbClr val="000000"/>
                </a:solidFill>
                <a:latin typeface="Montserrat"/>
                <a:ea typeface="Montserrat"/>
                <a:cs typeface="Montserrat"/>
                <a:sym typeface="Montserrat"/>
              </a:endParaRPr>
            </a:p>
            <a:p>
              <a:pPr algn="ctr">
                <a:lnSpc>
                  <a:spcPts val="2520"/>
                </a:lnSpc>
              </a:pPr>
              <a:endParaRPr lang="en-US" sz="2100">
                <a:solidFill>
                  <a:srgbClr val="000000"/>
                </a:solidFill>
                <a:latin typeface="Montserrat"/>
                <a:ea typeface="Montserrat"/>
                <a:cs typeface="Montserrat"/>
                <a:sym typeface="Montserrat"/>
              </a:endParaRPr>
            </a:p>
            <a:p>
              <a:pPr algn="ctr">
                <a:lnSpc>
                  <a:spcPts val="2520"/>
                </a:lnSpc>
              </a:pPr>
              <a:endParaRPr lang="en-US" sz="2100">
                <a:solidFill>
                  <a:srgbClr val="000000"/>
                </a:solidFill>
                <a:latin typeface="Montserrat"/>
                <a:ea typeface="Montserrat"/>
                <a:cs typeface="Montserrat"/>
                <a:sym typeface="Montserrat"/>
              </a:endParaRPr>
            </a:p>
            <a:p>
              <a:pPr algn="ctr">
                <a:lnSpc>
                  <a:spcPts val="2520"/>
                </a:lnSpc>
              </a:pPr>
              <a:endParaRPr lang="en-US" sz="2100">
                <a:solidFill>
                  <a:srgbClr val="000000"/>
                </a:solidFill>
                <a:latin typeface="Montserrat"/>
                <a:ea typeface="Montserrat"/>
                <a:cs typeface="Montserrat"/>
                <a:sym typeface="Montserrat"/>
              </a:endParaRPr>
            </a:p>
            <a:p>
              <a:pPr algn="ctr">
                <a:lnSpc>
                  <a:spcPts val="2520"/>
                </a:lnSpc>
              </a:pPr>
              <a:endParaRPr lang="en-US" sz="2100">
                <a:solidFill>
                  <a:srgbClr val="000000"/>
                </a:solidFill>
                <a:latin typeface="Montserrat"/>
                <a:ea typeface="Montserrat"/>
                <a:cs typeface="Montserrat"/>
                <a:sym typeface="Montserrat"/>
              </a:endParaRPr>
            </a:p>
            <a:p>
              <a:pPr algn="ctr">
                <a:lnSpc>
                  <a:spcPts val="2520"/>
                </a:lnSpc>
              </a:pPr>
              <a:endParaRPr lang="en-US" sz="2100">
                <a:solidFill>
                  <a:srgbClr val="000000"/>
                </a:solidFill>
                <a:latin typeface="Montserrat"/>
                <a:ea typeface="Montserrat"/>
                <a:cs typeface="Montserrat"/>
                <a:sym typeface="Montserrat"/>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14C584-D7E7-D272-33BE-6FAF32F0C33A}"/>
              </a:ext>
            </a:extLst>
          </p:cNvPr>
          <p:cNvSpPr>
            <a:spLocks noGrp="1"/>
          </p:cNvSpPr>
          <p:nvPr>
            <p:ph type="title"/>
          </p:nvPr>
        </p:nvSpPr>
        <p:spPr/>
        <p:txBody>
          <a:bodyPr/>
          <a:lstStyle/>
          <a:p>
            <a:r>
              <a:rPr lang="nl-BE" dirty="0" err="1"/>
              <a:t>Current</a:t>
            </a:r>
            <a:r>
              <a:rPr lang="nl-BE" dirty="0"/>
              <a:t> </a:t>
            </a:r>
            <a:r>
              <a:rPr lang="nl-BE" dirty="0" err="1"/>
              <a:t>taxonomy</a:t>
            </a:r>
            <a:endParaRPr lang="nl-BE" dirty="0"/>
          </a:p>
        </p:txBody>
      </p:sp>
      <p:pic>
        <p:nvPicPr>
          <p:cNvPr id="11" name="Afbeelding 10">
            <a:extLst>
              <a:ext uri="{FF2B5EF4-FFF2-40B4-BE49-F238E27FC236}">
                <a16:creationId xmlns:a16="http://schemas.microsoft.com/office/drawing/2014/main" id="{E368D918-073E-181A-2F40-DA73280614A7}"/>
              </a:ext>
            </a:extLst>
          </p:cNvPr>
          <p:cNvPicPr>
            <a:picLocks noChangeAspect="1"/>
          </p:cNvPicPr>
          <p:nvPr/>
        </p:nvPicPr>
        <p:blipFill>
          <a:blip r:embed="rId2"/>
          <a:stretch>
            <a:fillRect/>
          </a:stretch>
        </p:blipFill>
        <p:spPr>
          <a:xfrm>
            <a:off x="2085975" y="2031011"/>
            <a:ext cx="14116050" cy="6700838"/>
          </a:xfrm>
          <a:prstGeom prst="rect">
            <a:avLst/>
          </a:prstGeom>
        </p:spPr>
      </p:pic>
      <p:pic>
        <p:nvPicPr>
          <p:cNvPr id="14" name="Afbeelding 13">
            <a:extLst>
              <a:ext uri="{FF2B5EF4-FFF2-40B4-BE49-F238E27FC236}">
                <a16:creationId xmlns:a16="http://schemas.microsoft.com/office/drawing/2014/main" id="{CE5959F7-4FB5-B655-9F36-D3BB4C842BF8}"/>
              </a:ext>
            </a:extLst>
          </p:cNvPr>
          <p:cNvPicPr>
            <a:picLocks noChangeAspect="1"/>
          </p:cNvPicPr>
          <p:nvPr/>
        </p:nvPicPr>
        <p:blipFill>
          <a:blip r:embed="rId3"/>
          <a:stretch>
            <a:fillRect/>
          </a:stretch>
        </p:blipFill>
        <p:spPr>
          <a:xfrm>
            <a:off x="2085975" y="2026249"/>
            <a:ext cx="14116050" cy="3986213"/>
          </a:xfrm>
          <a:prstGeom prst="rect">
            <a:avLst/>
          </a:prstGeom>
        </p:spPr>
      </p:pic>
      <p:sp>
        <p:nvSpPr>
          <p:cNvPr id="3" name="Stroomdiagram: Verbindingslijn 2">
            <a:extLst>
              <a:ext uri="{FF2B5EF4-FFF2-40B4-BE49-F238E27FC236}">
                <a16:creationId xmlns:a16="http://schemas.microsoft.com/office/drawing/2014/main" id="{07BB7126-94EC-076F-0B0B-36D4D232D5D7}"/>
              </a:ext>
            </a:extLst>
          </p:cNvPr>
          <p:cNvSpPr/>
          <p:nvPr/>
        </p:nvSpPr>
        <p:spPr>
          <a:xfrm>
            <a:off x="13444268" y="6743504"/>
            <a:ext cx="1988345" cy="1988345"/>
          </a:xfrm>
          <a:prstGeom prst="flowChartConnector">
            <a:avLst/>
          </a:prstGeom>
          <a:ln w="38100">
            <a:solidFill>
              <a:schemeClr val="tx1">
                <a:lumMod val="95000"/>
                <a:lumOff val="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sz="3300" b="1" dirty="0"/>
              <a:t>360° VIDEO</a:t>
            </a:r>
          </a:p>
        </p:txBody>
      </p:sp>
    </p:spTree>
    <p:extLst>
      <p:ext uri="{BB962C8B-B14F-4D97-AF65-F5344CB8AC3E}">
        <p14:creationId xmlns:p14="http://schemas.microsoft.com/office/powerpoint/2010/main" val="327580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Tijdelijke aanduiding voor inhoud 4">
            <a:extLst>
              <a:ext uri="{FF2B5EF4-FFF2-40B4-BE49-F238E27FC236}">
                <a16:creationId xmlns:a16="http://schemas.microsoft.com/office/drawing/2014/main" id="{56A3CB92-0FF3-499D-B883-C038ADA8F300}"/>
              </a:ext>
            </a:extLst>
          </p:cNvPr>
          <p:cNvPicPr>
            <a:picLocks noChangeAspect="1"/>
          </p:cNvPicPr>
          <p:nvPr/>
        </p:nvPicPr>
        <p:blipFill rotWithShape="1">
          <a:blip r:embed="rId2"/>
          <a:srcRect t="8924"/>
          <a:stretch/>
        </p:blipFill>
        <p:spPr>
          <a:xfrm>
            <a:off x="7350563" y="6689363"/>
            <a:ext cx="6367817" cy="3581234"/>
          </a:xfrm>
          <a:prstGeom prst="rect">
            <a:avLst/>
          </a:prstGeom>
        </p:spPr>
      </p:pic>
      <p:pic>
        <p:nvPicPr>
          <p:cNvPr id="16" name="Afbeelding 15">
            <a:extLst>
              <a:ext uri="{FF2B5EF4-FFF2-40B4-BE49-F238E27FC236}">
                <a16:creationId xmlns:a16="http://schemas.microsoft.com/office/drawing/2014/main" id="{F97F2CE0-1D3A-45FB-8C9B-F4BE060BED47}"/>
              </a:ext>
            </a:extLst>
          </p:cNvPr>
          <p:cNvPicPr>
            <a:picLocks noChangeAspect="1"/>
          </p:cNvPicPr>
          <p:nvPr/>
        </p:nvPicPr>
        <p:blipFill>
          <a:blip r:embed="rId3"/>
          <a:stretch>
            <a:fillRect/>
          </a:stretch>
        </p:blipFill>
        <p:spPr>
          <a:xfrm>
            <a:off x="11244701" y="3332762"/>
            <a:ext cx="6617630" cy="3281241"/>
          </a:xfrm>
          <a:prstGeom prst="rect">
            <a:avLst/>
          </a:prstGeom>
        </p:spPr>
      </p:pic>
      <p:pic>
        <p:nvPicPr>
          <p:cNvPr id="17" name="Afbeelding 16">
            <a:extLst>
              <a:ext uri="{FF2B5EF4-FFF2-40B4-BE49-F238E27FC236}">
                <a16:creationId xmlns:a16="http://schemas.microsoft.com/office/drawing/2014/main" id="{9B57A77A-D731-4FD6-A836-324992CCE7E4}"/>
              </a:ext>
            </a:extLst>
          </p:cNvPr>
          <p:cNvPicPr>
            <a:picLocks noChangeAspect="1"/>
          </p:cNvPicPr>
          <p:nvPr/>
        </p:nvPicPr>
        <p:blipFill>
          <a:blip r:embed="rId4"/>
          <a:stretch>
            <a:fillRect/>
          </a:stretch>
        </p:blipFill>
        <p:spPr>
          <a:xfrm>
            <a:off x="7275203" y="1"/>
            <a:ext cx="6854168" cy="3248708"/>
          </a:xfrm>
          <a:prstGeom prst="rect">
            <a:avLst/>
          </a:prstGeom>
        </p:spPr>
      </p:pic>
      <p:cxnSp>
        <p:nvCxnSpPr>
          <p:cNvPr id="18" name="Rechte verbindingslijn met pijl 17">
            <a:extLst>
              <a:ext uri="{FF2B5EF4-FFF2-40B4-BE49-F238E27FC236}">
                <a16:creationId xmlns:a16="http://schemas.microsoft.com/office/drawing/2014/main" id="{5514BB2A-34E6-4366-9A56-77F79183BCAC}"/>
              </a:ext>
            </a:extLst>
          </p:cNvPr>
          <p:cNvCxnSpPr/>
          <p:nvPr/>
        </p:nvCxnSpPr>
        <p:spPr>
          <a:xfrm flipV="1">
            <a:off x="6402185" y="2728129"/>
            <a:ext cx="633047" cy="604634"/>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9" name="Rechte verbindingslijn met pijl 18">
            <a:extLst>
              <a:ext uri="{FF2B5EF4-FFF2-40B4-BE49-F238E27FC236}">
                <a16:creationId xmlns:a16="http://schemas.microsoft.com/office/drawing/2014/main" id="{FCED45F6-6FD4-40A0-8868-B5747A7FB257}"/>
              </a:ext>
            </a:extLst>
          </p:cNvPr>
          <p:cNvCxnSpPr>
            <a:cxnSpLocks/>
          </p:cNvCxnSpPr>
          <p:nvPr/>
        </p:nvCxnSpPr>
        <p:spPr>
          <a:xfrm>
            <a:off x="6402185" y="7218638"/>
            <a:ext cx="753627" cy="468351"/>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0" name="Rechte verbindingslijn met pijl 19">
            <a:extLst>
              <a:ext uri="{FF2B5EF4-FFF2-40B4-BE49-F238E27FC236}">
                <a16:creationId xmlns:a16="http://schemas.microsoft.com/office/drawing/2014/main" id="{83AEE5A4-8CE9-4EE6-8E77-20163B2A7B2E}"/>
              </a:ext>
            </a:extLst>
          </p:cNvPr>
          <p:cNvCxnSpPr>
            <a:cxnSpLocks/>
          </p:cNvCxnSpPr>
          <p:nvPr/>
        </p:nvCxnSpPr>
        <p:spPr>
          <a:xfrm flipV="1">
            <a:off x="6446807" y="5275699"/>
            <a:ext cx="3949598" cy="2"/>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pic>
        <p:nvPicPr>
          <p:cNvPr id="3" name="Afbeelding 2">
            <a:extLst>
              <a:ext uri="{FF2B5EF4-FFF2-40B4-BE49-F238E27FC236}">
                <a16:creationId xmlns:a16="http://schemas.microsoft.com/office/drawing/2014/main" id="{DA630083-3FED-3936-2C9F-EF54D1DC2087}"/>
              </a:ext>
            </a:extLst>
          </p:cNvPr>
          <p:cNvPicPr>
            <a:picLocks noChangeAspect="1"/>
          </p:cNvPicPr>
          <p:nvPr/>
        </p:nvPicPr>
        <p:blipFill>
          <a:blip r:embed="rId5"/>
          <a:stretch>
            <a:fillRect/>
          </a:stretch>
        </p:blipFill>
        <p:spPr>
          <a:xfrm>
            <a:off x="818409" y="2445682"/>
            <a:ext cx="5486400" cy="5500688"/>
          </a:xfrm>
          <a:prstGeom prst="rect">
            <a:avLst/>
          </a:prstGeom>
        </p:spPr>
      </p:pic>
    </p:spTree>
    <p:extLst>
      <p:ext uri="{BB962C8B-B14F-4D97-AF65-F5344CB8AC3E}">
        <p14:creationId xmlns:p14="http://schemas.microsoft.com/office/powerpoint/2010/main" val="2881336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9AB69D-9525-41E0-9C67-224A376E4692}"/>
              </a:ext>
            </a:extLst>
          </p:cNvPr>
          <p:cNvSpPr>
            <a:spLocks noGrp="1"/>
          </p:cNvSpPr>
          <p:nvPr>
            <p:ph type="title"/>
          </p:nvPr>
        </p:nvSpPr>
        <p:spPr>
          <a:xfrm>
            <a:off x="834799" y="965201"/>
            <a:ext cx="16816388" cy="1117254"/>
          </a:xfrm>
        </p:spPr>
        <p:txBody>
          <a:bodyPr vert="horz" lIns="137160" tIns="68580" rIns="137160" bIns="68580" rtlCol="0" anchor="ctr">
            <a:normAutofit/>
          </a:bodyPr>
          <a:lstStyle/>
          <a:p>
            <a:pPr algn="ctr"/>
            <a:r>
              <a:rPr lang="en-US" sz="4800" dirty="0">
                <a:solidFill>
                  <a:schemeClr val="bg1"/>
                </a:solidFill>
              </a:rPr>
              <a:t>Goal: Bridging the gap between school and real-world</a:t>
            </a:r>
          </a:p>
        </p:txBody>
      </p:sp>
      <p:pic>
        <p:nvPicPr>
          <p:cNvPr id="9" name="Afbeelding 9" descr="Afbeelding met buiten, gebouw, water, trein&#10;&#10;Automatisch gegenereerde beschrijving">
            <a:extLst>
              <a:ext uri="{FF2B5EF4-FFF2-40B4-BE49-F238E27FC236}">
                <a16:creationId xmlns:a16="http://schemas.microsoft.com/office/drawing/2014/main" id="{14B780A2-DA4F-490F-A221-4F3501CDA4A8}"/>
              </a:ext>
            </a:extLst>
          </p:cNvPr>
          <p:cNvPicPr>
            <a:picLocks noChangeAspect="1"/>
          </p:cNvPicPr>
          <p:nvPr/>
        </p:nvPicPr>
        <p:blipFill>
          <a:blip r:embed="rId2"/>
          <a:stretch>
            <a:fillRect/>
          </a:stretch>
        </p:blipFill>
        <p:spPr>
          <a:xfrm>
            <a:off x="96718" y="409917"/>
            <a:ext cx="5843954" cy="3909078"/>
          </a:xfrm>
          <a:prstGeom prst="rect">
            <a:avLst/>
          </a:prstGeom>
        </p:spPr>
      </p:pic>
      <p:sp>
        <p:nvSpPr>
          <p:cNvPr id="10" name="Tekstvak 9">
            <a:extLst>
              <a:ext uri="{FF2B5EF4-FFF2-40B4-BE49-F238E27FC236}">
                <a16:creationId xmlns:a16="http://schemas.microsoft.com/office/drawing/2014/main" id="{63A1B596-94C6-439F-A2CA-B3AC1CA5D563}"/>
              </a:ext>
            </a:extLst>
          </p:cNvPr>
          <p:cNvSpPr txBox="1"/>
          <p:nvPr/>
        </p:nvSpPr>
        <p:spPr>
          <a:xfrm>
            <a:off x="-333295" y="4318994"/>
            <a:ext cx="5929754" cy="692497"/>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pPr algn="ctr"/>
            <a:r>
              <a:rPr lang="nl-NL" sz="3600" b="1" dirty="0"/>
              <a:t>‘Environment’ </a:t>
            </a:r>
            <a:r>
              <a:rPr lang="nl-NL" sz="3600" b="1" dirty="0" err="1"/>
              <a:t>examples</a:t>
            </a:r>
            <a:endParaRPr lang="nl-NL" sz="3600" b="1" dirty="0"/>
          </a:p>
        </p:txBody>
      </p:sp>
      <p:sp>
        <p:nvSpPr>
          <p:cNvPr id="13" name="Tekstvak 12">
            <a:extLst>
              <a:ext uri="{FF2B5EF4-FFF2-40B4-BE49-F238E27FC236}">
                <a16:creationId xmlns:a16="http://schemas.microsoft.com/office/drawing/2014/main" id="{E8C8718B-AB87-4AE9-8764-745758CB6265}"/>
              </a:ext>
            </a:extLst>
          </p:cNvPr>
          <p:cNvSpPr txBox="1"/>
          <p:nvPr/>
        </p:nvSpPr>
        <p:spPr>
          <a:xfrm>
            <a:off x="6641931" y="4318996"/>
            <a:ext cx="5202120" cy="692497"/>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pPr algn="ctr"/>
            <a:r>
              <a:rPr lang="nl-NL" sz="3600" b="1" dirty="0"/>
              <a:t>‘</a:t>
            </a:r>
            <a:r>
              <a:rPr lang="nl-NL" sz="3600" b="1" dirty="0" err="1"/>
              <a:t>Situation</a:t>
            </a:r>
            <a:r>
              <a:rPr lang="nl-NL" sz="3600" b="1" dirty="0"/>
              <a:t>’ </a:t>
            </a:r>
            <a:r>
              <a:rPr lang="nl-NL" sz="3600" b="1" dirty="0" err="1"/>
              <a:t>examples</a:t>
            </a:r>
            <a:endParaRPr lang="nl-NL" sz="3600" b="1" dirty="0"/>
          </a:p>
        </p:txBody>
      </p:sp>
      <p:sp>
        <p:nvSpPr>
          <p:cNvPr id="14" name="Tekstvak 13">
            <a:extLst>
              <a:ext uri="{FF2B5EF4-FFF2-40B4-BE49-F238E27FC236}">
                <a16:creationId xmlns:a16="http://schemas.microsoft.com/office/drawing/2014/main" id="{FBCEBD40-F6E4-416C-8189-074810568535}"/>
              </a:ext>
            </a:extLst>
          </p:cNvPr>
          <p:cNvSpPr txBox="1"/>
          <p:nvPr/>
        </p:nvSpPr>
        <p:spPr>
          <a:xfrm>
            <a:off x="11434970" y="4333913"/>
            <a:ext cx="7171083" cy="692497"/>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pPr algn="ctr"/>
            <a:r>
              <a:rPr lang="nl-NL" sz="3600" b="1" dirty="0"/>
              <a:t>‘</a:t>
            </a:r>
            <a:r>
              <a:rPr lang="nl-NL" sz="3600" b="1" dirty="0" err="1"/>
              <a:t>Demonstration</a:t>
            </a:r>
            <a:r>
              <a:rPr lang="nl-NL" sz="3600" b="1" dirty="0"/>
              <a:t>’ </a:t>
            </a:r>
            <a:r>
              <a:rPr lang="nl-NL" sz="3600" b="1" dirty="0" err="1"/>
              <a:t>examples</a:t>
            </a:r>
            <a:endParaRPr lang="nl-NL" sz="3600" b="1" dirty="0"/>
          </a:p>
        </p:txBody>
      </p:sp>
      <p:pic>
        <p:nvPicPr>
          <p:cNvPr id="12" name="Afbeelding 14" descr="Afbeelding met weg, buiten, auto, straat&#10;&#10;Automatisch gegenereerde beschrijving">
            <a:extLst>
              <a:ext uri="{FF2B5EF4-FFF2-40B4-BE49-F238E27FC236}">
                <a16:creationId xmlns:a16="http://schemas.microsoft.com/office/drawing/2014/main" id="{498E443B-0469-4349-8E47-45236BA00BC3}"/>
              </a:ext>
            </a:extLst>
          </p:cNvPr>
          <p:cNvPicPr>
            <a:picLocks noChangeAspect="1"/>
          </p:cNvPicPr>
          <p:nvPr/>
        </p:nvPicPr>
        <p:blipFill>
          <a:blip r:embed="rId3"/>
          <a:stretch>
            <a:fillRect/>
          </a:stretch>
        </p:blipFill>
        <p:spPr>
          <a:xfrm>
            <a:off x="6178064" y="409917"/>
            <a:ext cx="5843954" cy="3909078"/>
          </a:xfrm>
          <a:prstGeom prst="rect">
            <a:avLst/>
          </a:prstGeom>
        </p:spPr>
      </p:pic>
      <p:pic>
        <p:nvPicPr>
          <p:cNvPr id="15" name="Afbeelding 16" descr="Afbeelding met persoon, zitten, binnen, person&#10;&#10;Automatisch gegenereerde beschrijving">
            <a:extLst>
              <a:ext uri="{FF2B5EF4-FFF2-40B4-BE49-F238E27FC236}">
                <a16:creationId xmlns:a16="http://schemas.microsoft.com/office/drawing/2014/main" id="{E5037DB1-06A8-42A0-9028-D0AEA1C0E8DE}"/>
              </a:ext>
            </a:extLst>
          </p:cNvPr>
          <p:cNvPicPr>
            <a:picLocks noChangeAspect="1"/>
          </p:cNvPicPr>
          <p:nvPr/>
        </p:nvPicPr>
        <p:blipFill>
          <a:blip r:embed="rId4"/>
          <a:stretch>
            <a:fillRect/>
          </a:stretch>
        </p:blipFill>
        <p:spPr>
          <a:xfrm>
            <a:off x="12274064" y="409917"/>
            <a:ext cx="5902569" cy="3909078"/>
          </a:xfrm>
          <a:prstGeom prst="rect">
            <a:avLst/>
          </a:prstGeom>
        </p:spPr>
      </p:pic>
      <p:sp>
        <p:nvSpPr>
          <p:cNvPr id="3" name="Tekstvak 2">
            <a:extLst>
              <a:ext uri="{FF2B5EF4-FFF2-40B4-BE49-F238E27FC236}">
                <a16:creationId xmlns:a16="http://schemas.microsoft.com/office/drawing/2014/main" id="{FF8F5FB2-5EA8-B462-A556-BCFE045F3203}"/>
              </a:ext>
            </a:extLst>
          </p:cNvPr>
          <p:cNvSpPr txBox="1"/>
          <p:nvPr/>
        </p:nvSpPr>
        <p:spPr>
          <a:xfrm>
            <a:off x="96718" y="5143500"/>
            <a:ext cx="5843954" cy="466281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457200" indent="-457200">
              <a:buFont typeface="Arial" panose="020B0604020202020204" pitchFamily="34" charset="0"/>
              <a:buChar char="•"/>
            </a:pPr>
            <a:r>
              <a:rPr lang="nl-BE" sz="2700" dirty="0"/>
              <a:t>World War II </a:t>
            </a:r>
            <a:r>
              <a:rPr lang="nl-BE" sz="2700" dirty="0" err="1"/>
              <a:t>places</a:t>
            </a:r>
            <a:r>
              <a:rPr lang="nl-BE" sz="2700" dirty="0"/>
              <a:t>: at </a:t>
            </a:r>
            <a:r>
              <a:rPr lang="nl-BE" sz="2700" dirty="0" err="1"/>
              <a:t>the</a:t>
            </a:r>
            <a:r>
              <a:rPr lang="nl-BE" sz="2700" dirty="0"/>
              <a:t> </a:t>
            </a:r>
            <a:r>
              <a:rPr lang="nl-BE" sz="2700" dirty="0" err="1"/>
              <a:t>centre</a:t>
            </a:r>
            <a:r>
              <a:rPr lang="nl-BE" sz="2700" dirty="0"/>
              <a:t> of significant events</a:t>
            </a:r>
          </a:p>
          <a:p>
            <a:pPr marL="457200" indent="-457200">
              <a:buFont typeface="Arial" panose="020B0604020202020204" pitchFamily="34" charset="0"/>
              <a:buChar char="•"/>
            </a:pPr>
            <a:endParaRPr lang="nl-BE" sz="2700" dirty="0"/>
          </a:p>
          <a:p>
            <a:pPr marL="457200" indent="-457200">
              <a:buFont typeface="Arial" panose="020B0604020202020204" pitchFamily="34" charset="0"/>
              <a:buChar char="•"/>
            </a:pPr>
            <a:r>
              <a:rPr lang="nl-BE" sz="2700" dirty="0"/>
              <a:t>Operating </a:t>
            </a:r>
            <a:r>
              <a:rPr lang="nl-BE" sz="2700" dirty="0" err="1"/>
              <a:t>theatre</a:t>
            </a:r>
            <a:endParaRPr lang="nl-BE" sz="2700" dirty="0"/>
          </a:p>
          <a:p>
            <a:pPr marL="457200" indent="-457200">
              <a:buFont typeface="Arial" panose="020B0604020202020204" pitchFamily="34" charset="0"/>
              <a:buChar char="•"/>
            </a:pPr>
            <a:endParaRPr lang="nl-BE" sz="2700" dirty="0"/>
          </a:p>
          <a:p>
            <a:pPr marL="457200" indent="-457200" algn="l">
              <a:buFont typeface="Arial" panose="020B0604020202020204" pitchFamily="34" charset="0"/>
              <a:buChar char="•"/>
            </a:pPr>
            <a:r>
              <a:rPr lang="nl-BE" sz="2700" dirty="0">
                <a:latin typeface="STIX-Regular"/>
              </a:rPr>
              <a:t>Recordings of art works at museums </a:t>
            </a:r>
            <a:endParaRPr lang="nl-BE" sz="2700" dirty="0"/>
          </a:p>
          <a:p>
            <a:endParaRPr lang="nl-BE" sz="2700" dirty="0"/>
          </a:p>
          <a:p>
            <a:endParaRPr lang="nl-BE" sz="2700" dirty="0"/>
          </a:p>
          <a:p>
            <a:endParaRPr lang="nl-BE" sz="2700" dirty="0"/>
          </a:p>
          <a:p>
            <a:endParaRPr lang="nl-BE" sz="2700" dirty="0"/>
          </a:p>
        </p:txBody>
      </p:sp>
      <p:sp>
        <p:nvSpPr>
          <p:cNvPr id="4" name="Tekstvak 3">
            <a:extLst>
              <a:ext uri="{FF2B5EF4-FFF2-40B4-BE49-F238E27FC236}">
                <a16:creationId xmlns:a16="http://schemas.microsoft.com/office/drawing/2014/main" id="{617F6A33-9965-25F1-EE8A-E4BCB31EF99E}"/>
              </a:ext>
            </a:extLst>
          </p:cNvPr>
          <p:cNvSpPr txBox="1"/>
          <p:nvPr/>
        </p:nvSpPr>
        <p:spPr>
          <a:xfrm>
            <a:off x="6321014" y="5168102"/>
            <a:ext cx="5843954" cy="466281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457200" indent="-457200">
              <a:buFont typeface="Arial" panose="020B0604020202020204" pitchFamily="34" charset="0"/>
              <a:buChar char="•"/>
            </a:pPr>
            <a:r>
              <a:rPr lang="nl-BE" sz="2700" dirty="0" err="1"/>
              <a:t>Driving</a:t>
            </a:r>
            <a:r>
              <a:rPr lang="nl-BE" sz="2700" dirty="0"/>
              <a:t> </a:t>
            </a:r>
            <a:r>
              <a:rPr lang="en-AU" sz="2700" dirty="0"/>
              <a:t>behaviour</a:t>
            </a:r>
            <a:r>
              <a:rPr lang="nl-BE" sz="2700" dirty="0"/>
              <a:t>: safe &amp; </a:t>
            </a:r>
            <a:r>
              <a:rPr lang="nl-BE" sz="2700" dirty="0" err="1"/>
              <a:t>risky</a:t>
            </a:r>
            <a:r>
              <a:rPr lang="nl-BE" sz="2700" dirty="0"/>
              <a:t> </a:t>
            </a:r>
            <a:r>
              <a:rPr lang="nl-BE" sz="2700" dirty="0" err="1"/>
              <a:t>comparison</a:t>
            </a:r>
            <a:endParaRPr lang="nl-BE" sz="2700" dirty="0"/>
          </a:p>
          <a:p>
            <a:pPr marL="457200" indent="-457200">
              <a:buFont typeface="Arial" panose="020B0604020202020204" pitchFamily="34" charset="0"/>
              <a:buChar char="•"/>
            </a:pPr>
            <a:endParaRPr lang="nl-BE" sz="2700" dirty="0"/>
          </a:p>
          <a:p>
            <a:pPr marL="457200" indent="-457200">
              <a:buFont typeface="Arial" panose="020B0604020202020204" pitchFamily="34" charset="0"/>
              <a:buChar char="•"/>
            </a:pPr>
            <a:r>
              <a:rPr lang="nl-BE" sz="2700" dirty="0" err="1"/>
              <a:t>Bullying</a:t>
            </a:r>
            <a:r>
              <a:rPr lang="nl-BE" sz="2700" dirty="0"/>
              <a:t> </a:t>
            </a:r>
            <a:r>
              <a:rPr lang="nl-BE" sz="2700" dirty="0" err="1"/>
              <a:t>behaviour</a:t>
            </a:r>
            <a:r>
              <a:rPr lang="nl-BE" sz="2700" dirty="0"/>
              <a:t> </a:t>
            </a:r>
            <a:r>
              <a:rPr lang="nl-BE" sz="2700" dirty="0" err="1"/>
              <a:t>observation</a:t>
            </a:r>
            <a:r>
              <a:rPr lang="nl-BE" sz="2700" dirty="0"/>
              <a:t> </a:t>
            </a:r>
            <a:r>
              <a:rPr lang="nl-BE" sz="2700" dirty="0" err="1"/>
              <a:t>from</a:t>
            </a:r>
            <a:r>
              <a:rPr lang="nl-BE" sz="2700" dirty="0"/>
              <a:t> </a:t>
            </a:r>
            <a:r>
              <a:rPr lang="nl-BE" sz="2700" dirty="0" err="1"/>
              <a:t>the</a:t>
            </a:r>
            <a:r>
              <a:rPr lang="nl-BE" sz="2700" dirty="0"/>
              <a:t> </a:t>
            </a:r>
            <a:r>
              <a:rPr lang="nl-BE" sz="2700" dirty="0" err="1"/>
              <a:t>perspective</a:t>
            </a:r>
            <a:r>
              <a:rPr lang="nl-BE" sz="2700" dirty="0"/>
              <a:t> of </a:t>
            </a:r>
            <a:r>
              <a:rPr lang="nl-BE" sz="2700" dirty="0" err="1"/>
              <a:t>the</a:t>
            </a:r>
            <a:r>
              <a:rPr lang="nl-BE" sz="2700" dirty="0"/>
              <a:t> </a:t>
            </a:r>
            <a:r>
              <a:rPr lang="nl-BE" sz="2700" dirty="0" err="1"/>
              <a:t>victim</a:t>
            </a:r>
            <a:endParaRPr lang="nl-BE" sz="2700" dirty="0"/>
          </a:p>
          <a:p>
            <a:pPr marL="457200" indent="-457200">
              <a:buFont typeface="Arial" panose="020B0604020202020204" pitchFamily="34" charset="0"/>
              <a:buChar char="•"/>
            </a:pPr>
            <a:endParaRPr lang="nl-BE" sz="2700" dirty="0"/>
          </a:p>
          <a:p>
            <a:pPr marL="457200" indent="-457200">
              <a:buFont typeface="Arial" panose="020B0604020202020204" pitchFamily="34" charset="0"/>
              <a:buChar char="•"/>
            </a:pPr>
            <a:r>
              <a:rPr lang="nl-BE" sz="2700" dirty="0" err="1"/>
              <a:t>Observation</a:t>
            </a:r>
            <a:r>
              <a:rPr lang="nl-BE" sz="2700" dirty="0"/>
              <a:t> of </a:t>
            </a:r>
            <a:r>
              <a:rPr lang="nl-BE" sz="2700" dirty="0" err="1"/>
              <a:t>patient</a:t>
            </a:r>
            <a:r>
              <a:rPr lang="nl-BE" sz="2700" dirty="0"/>
              <a:t> </a:t>
            </a:r>
            <a:r>
              <a:rPr lang="nl-BE" sz="2700" dirty="0" err="1"/>
              <a:t>with</a:t>
            </a:r>
            <a:r>
              <a:rPr lang="nl-BE" sz="2700" dirty="0"/>
              <a:t> high </a:t>
            </a:r>
            <a:r>
              <a:rPr lang="nl-BE" sz="2700" dirty="0" err="1"/>
              <a:t>frequency</a:t>
            </a:r>
            <a:r>
              <a:rPr lang="nl-BE" sz="2700" dirty="0"/>
              <a:t> hearing </a:t>
            </a:r>
            <a:r>
              <a:rPr lang="nl-BE" sz="2700" dirty="0" err="1"/>
              <a:t>loss</a:t>
            </a:r>
            <a:endParaRPr lang="nl-BE" sz="2700" dirty="0"/>
          </a:p>
          <a:p>
            <a:pPr marL="457200" indent="-457200">
              <a:buFont typeface="Arial" panose="020B0604020202020204" pitchFamily="34" charset="0"/>
              <a:buChar char="•"/>
            </a:pPr>
            <a:endParaRPr lang="nl-BE" sz="2700" dirty="0"/>
          </a:p>
          <a:p>
            <a:pPr marL="457200" indent="-457200">
              <a:buFont typeface="Arial" panose="020B0604020202020204" pitchFamily="34" charset="0"/>
              <a:buChar char="•"/>
            </a:pPr>
            <a:r>
              <a:rPr lang="nl-BE" sz="2700" dirty="0" err="1"/>
              <a:t>Explore</a:t>
            </a:r>
            <a:r>
              <a:rPr lang="nl-BE" sz="2700" dirty="0"/>
              <a:t> a </a:t>
            </a:r>
            <a:r>
              <a:rPr lang="nl-BE" sz="2700" dirty="0" err="1"/>
              <a:t>construction</a:t>
            </a:r>
            <a:r>
              <a:rPr lang="nl-BE" sz="2700" dirty="0"/>
              <a:t> site in </a:t>
            </a:r>
            <a:r>
              <a:rPr lang="nl-BE" sz="2700" dirty="0" err="1"/>
              <a:t>which</a:t>
            </a:r>
            <a:r>
              <a:rPr lang="nl-BE" sz="2700" dirty="0"/>
              <a:t> </a:t>
            </a:r>
            <a:r>
              <a:rPr lang="nl-BE" sz="2700" dirty="0" err="1"/>
              <a:t>people</a:t>
            </a:r>
            <a:r>
              <a:rPr lang="nl-BE" sz="2700" dirty="0"/>
              <a:t> are </a:t>
            </a:r>
            <a:r>
              <a:rPr lang="nl-BE" sz="2700" dirty="0" err="1"/>
              <a:t>working</a:t>
            </a:r>
            <a:endParaRPr lang="nl-BE" sz="2700" dirty="0"/>
          </a:p>
        </p:txBody>
      </p:sp>
      <p:sp>
        <p:nvSpPr>
          <p:cNvPr id="6" name="Tekstvak 5">
            <a:extLst>
              <a:ext uri="{FF2B5EF4-FFF2-40B4-BE49-F238E27FC236}">
                <a16:creationId xmlns:a16="http://schemas.microsoft.com/office/drawing/2014/main" id="{80A1E785-E037-AED9-77BD-D29A042B6486}"/>
              </a:ext>
            </a:extLst>
          </p:cNvPr>
          <p:cNvSpPr txBox="1"/>
          <p:nvPr/>
        </p:nvSpPr>
        <p:spPr>
          <a:xfrm>
            <a:off x="12347333" y="5168100"/>
            <a:ext cx="5843954" cy="466281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457200" indent="-457200">
              <a:buFont typeface="Arial" panose="020B0604020202020204" pitchFamily="34" charset="0"/>
              <a:buChar char="•"/>
            </a:pPr>
            <a:r>
              <a:rPr lang="nl-BE" sz="2700" dirty="0" err="1"/>
              <a:t>Craft</a:t>
            </a:r>
            <a:r>
              <a:rPr lang="nl-BE" sz="2700" dirty="0"/>
              <a:t> skills </a:t>
            </a:r>
            <a:r>
              <a:rPr lang="nl-BE" sz="2700" dirty="0" err="1"/>
              <a:t>from</a:t>
            </a:r>
            <a:r>
              <a:rPr lang="nl-BE" sz="2700" dirty="0"/>
              <a:t> 1st person </a:t>
            </a:r>
            <a:r>
              <a:rPr lang="nl-BE" sz="2700" dirty="0" err="1"/>
              <a:t>perspective</a:t>
            </a:r>
            <a:endParaRPr lang="nl-BE" sz="2700" dirty="0"/>
          </a:p>
          <a:p>
            <a:pPr marL="457200" indent="-457200">
              <a:buFont typeface="Arial" panose="020B0604020202020204" pitchFamily="34" charset="0"/>
              <a:buChar char="•"/>
            </a:pPr>
            <a:endParaRPr lang="nl-BE" sz="2700" dirty="0"/>
          </a:p>
          <a:p>
            <a:pPr marL="457200" indent="-457200">
              <a:buFont typeface="Arial" panose="020B0604020202020204" pitchFamily="34" charset="0"/>
              <a:buChar char="•"/>
            </a:pPr>
            <a:endParaRPr lang="nl-BE" sz="2700" dirty="0"/>
          </a:p>
          <a:p>
            <a:pPr marL="457200" indent="-457200">
              <a:buFont typeface="Arial" panose="020B0604020202020204" pitchFamily="34" charset="0"/>
              <a:buChar char="•"/>
            </a:pPr>
            <a:r>
              <a:rPr lang="nl-BE" sz="2700" dirty="0" err="1"/>
              <a:t>Surgical</a:t>
            </a:r>
            <a:r>
              <a:rPr lang="nl-BE" sz="2700" dirty="0"/>
              <a:t> </a:t>
            </a:r>
            <a:r>
              <a:rPr lang="nl-BE" sz="2700" dirty="0" err="1"/>
              <a:t>techniques</a:t>
            </a:r>
            <a:endParaRPr lang="nl-BE" sz="2700" dirty="0"/>
          </a:p>
          <a:p>
            <a:pPr marL="457200" indent="-457200">
              <a:buFont typeface="Arial" panose="020B0604020202020204" pitchFamily="34" charset="0"/>
              <a:buChar char="•"/>
            </a:pPr>
            <a:endParaRPr lang="nl-BE" sz="2700" dirty="0"/>
          </a:p>
          <a:p>
            <a:pPr marL="457200" indent="-457200" algn="l">
              <a:buFont typeface="Arial" panose="020B0604020202020204" pitchFamily="34" charset="0"/>
              <a:buChar char="•"/>
            </a:pPr>
            <a:r>
              <a:rPr lang="nl-BE" sz="2700" dirty="0">
                <a:latin typeface="STIX-Regular"/>
              </a:rPr>
              <a:t>Trauma </a:t>
            </a:r>
            <a:r>
              <a:rPr lang="nl-BE" sz="2700" dirty="0" err="1">
                <a:latin typeface="STIX-Regular"/>
              </a:rPr>
              <a:t>patient</a:t>
            </a:r>
            <a:r>
              <a:rPr lang="nl-BE" sz="2700" dirty="0">
                <a:latin typeface="STIX-Regular"/>
              </a:rPr>
              <a:t> </a:t>
            </a:r>
            <a:r>
              <a:rPr lang="nl-BE" sz="2700" dirty="0" err="1">
                <a:latin typeface="STIX-Regular"/>
              </a:rPr>
              <a:t>being</a:t>
            </a:r>
            <a:r>
              <a:rPr lang="nl-BE" sz="2700" dirty="0">
                <a:latin typeface="STIX-Regular"/>
              </a:rPr>
              <a:t> </a:t>
            </a:r>
            <a:r>
              <a:rPr lang="nl-BE" sz="2700" dirty="0" err="1">
                <a:latin typeface="STIX-Regular"/>
              </a:rPr>
              <a:t>treated</a:t>
            </a:r>
            <a:r>
              <a:rPr lang="nl-BE" sz="2700" dirty="0">
                <a:latin typeface="STIX-Regular"/>
              </a:rPr>
              <a:t> at </a:t>
            </a:r>
            <a:r>
              <a:rPr lang="nl-BE" sz="2700" dirty="0" err="1">
                <a:latin typeface="STIX-Regular"/>
              </a:rPr>
              <a:t>the</a:t>
            </a:r>
            <a:r>
              <a:rPr lang="nl-BE" sz="2700" dirty="0">
                <a:latin typeface="STIX-Regular"/>
              </a:rPr>
              <a:t> </a:t>
            </a:r>
            <a:r>
              <a:rPr lang="nl-BE" sz="2700" dirty="0" err="1">
                <a:latin typeface="STIX-Regular"/>
              </a:rPr>
              <a:t>emergency</a:t>
            </a:r>
            <a:r>
              <a:rPr lang="nl-BE" sz="2700" dirty="0">
                <a:latin typeface="STIX-Regular"/>
              </a:rPr>
              <a:t> </a:t>
            </a:r>
            <a:r>
              <a:rPr lang="nl-BE" sz="2700" dirty="0" err="1">
                <a:latin typeface="STIX-Regular"/>
              </a:rPr>
              <a:t>department</a:t>
            </a:r>
            <a:r>
              <a:rPr lang="nl-BE" sz="2700" dirty="0">
                <a:latin typeface="STIX-Regular"/>
              </a:rPr>
              <a:t> of a </a:t>
            </a:r>
            <a:r>
              <a:rPr lang="nl-BE" sz="2700" dirty="0" err="1">
                <a:latin typeface="STIX-Regular"/>
              </a:rPr>
              <a:t>hospital</a:t>
            </a:r>
            <a:endParaRPr lang="nl-BE" sz="2700" dirty="0">
              <a:latin typeface="STIX-Regular"/>
            </a:endParaRPr>
          </a:p>
          <a:p>
            <a:pPr algn="l"/>
            <a:endParaRPr lang="nl-BE" sz="2700" dirty="0">
              <a:latin typeface="STIX-Regular"/>
            </a:endParaRPr>
          </a:p>
          <a:p>
            <a:pPr algn="l"/>
            <a:endParaRPr lang="nl-BE" sz="2700" dirty="0">
              <a:latin typeface="STIX-Regular"/>
            </a:endParaRPr>
          </a:p>
          <a:p>
            <a:pPr algn="l"/>
            <a:endParaRPr lang="nl-BE" sz="2700" dirty="0">
              <a:latin typeface="STIX-Regular"/>
            </a:endParaRPr>
          </a:p>
        </p:txBody>
      </p:sp>
    </p:spTree>
    <p:extLst>
      <p:ext uri="{BB962C8B-B14F-4D97-AF65-F5344CB8AC3E}">
        <p14:creationId xmlns:p14="http://schemas.microsoft.com/office/powerpoint/2010/main" val="2252466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376914E-534E-4AD5-8602-68FD5DF8673D}"/>
              </a:ext>
            </a:extLst>
          </p:cNvPr>
          <p:cNvPicPr>
            <a:picLocks noChangeAspect="1"/>
          </p:cNvPicPr>
          <p:nvPr/>
        </p:nvPicPr>
        <p:blipFill>
          <a:blip r:embed="rId2"/>
          <a:stretch>
            <a:fillRect/>
          </a:stretch>
        </p:blipFill>
        <p:spPr>
          <a:xfrm>
            <a:off x="279262" y="4919661"/>
            <a:ext cx="5707202" cy="3180381"/>
          </a:xfrm>
          <a:prstGeom prst="rect">
            <a:avLst/>
          </a:prstGeom>
        </p:spPr>
      </p:pic>
      <p:pic>
        <p:nvPicPr>
          <p:cNvPr id="6" name="Afbeelding 5">
            <a:extLst>
              <a:ext uri="{FF2B5EF4-FFF2-40B4-BE49-F238E27FC236}">
                <a16:creationId xmlns:a16="http://schemas.microsoft.com/office/drawing/2014/main" id="{84BC6250-534C-4BA1-9DED-18C41955B017}"/>
              </a:ext>
            </a:extLst>
          </p:cNvPr>
          <p:cNvPicPr>
            <a:picLocks noChangeAspect="1"/>
          </p:cNvPicPr>
          <p:nvPr/>
        </p:nvPicPr>
        <p:blipFill>
          <a:blip r:embed="rId2"/>
          <a:stretch>
            <a:fillRect/>
          </a:stretch>
        </p:blipFill>
        <p:spPr>
          <a:xfrm>
            <a:off x="12109312" y="4919661"/>
            <a:ext cx="5707202" cy="3180381"/>
          </a:xfrm>
          <a:prstGeom prst="rect">
            <a:avLst/>
          </a:prstGeom>
        </p:spPr>
      </p:pic>
      <p:grpSp>
        <p:nvGrpSpPr>
          <p:cNvPr id="7" name="Groep 6">
            <a:extLst>
              <a:ext uri="{FF2B5EF4-FFF2-40B4-BE49-F238E27FC236}">
                <a16:creationId xmlns:a16="http://schemas.microsoft.com/office/drawing/2014/main" id="{26E004F8-0EFF-48EC-A74E-EE6524E9726E}"/>
              </a:ext>
            </a:extLst>
          </p:cNvPr>
          <p:cNvGrpSpPr/>
          <p:nvPr/>
        </p:nvGrpSpPr>
        <p:grpSpPr>
          <a:xfrm>
            <a:off x="6237149" y="6511443"/>
            <a:ext cx="5707202" cy="3180381"/>
            <a:chOff x="4158099" y="4340962"/>
            <a:chExt cx="3804801" cy="2120254"/>
          </a:xfrm>
        </p:grpSpPr>
        <p:pic>
          <p:nvPicPr>
            <p:cNvPr id="8" name="Afbeelding 7">
              <a:extLst>
                <a:ext uri="{FF2B5EF4-FFF2-40B4-BE49-F238E27FC236}">
                  <a16:creationId xmlns:a16="http://schemas.microsoft.com/office/drawing/2014/main" id="{551D8736-82D3-40DD-9E96-1DB7889F0AC2}"/>
                </a:ext>
              </a:extLst>
            </p:cNvPr>
            <p:cNvPicPr>
              <a:picLocks noChangeAspect="1"/>
            </p:cNvPicPr>
            <p:nvPr/>
          </p:nvPicPr>
          <p:blipFill>
            <a:blip r:embed="rId2"/>
            <a:stretch>
              <a:fillRect/>
            </a:stretch>
          </p:blipFill>
          <p:spPr>
            <a:xfrm>
              <a:off x="4158099" y="4340962"/>
              <a:ext cx="3804801" cy="2120254"/>
            </a:xfrm>
            <a:prstGeom prst="rect">
              <a:avLst/>
            </a:prstGeom>
          </p:spPr>
        </p:pic>
        <p:pic>
          <p:nvPicPr>
            <p:cNvPr id="9" name="Picture 2" descr="Brown Cathedral Interior">
              <a:extLst>
                <a:ext uri="{FF2B5EF4-FFF2-40B4-BE49-F238E27FC236}">
                  <a16:creationId xmlns:a16="http://schemas.microsoft.com/office/drawing/2014/main" id="{EA2A99DA-F552-4EE7-B06C-C45927831E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2258" y="4589462"/>
              <a:ext cx="1016291" cy="676275"/>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4" descr="Brown Cathedral Interior">
            <a:extLst>
              <a:ext uri="{FF2B5EF4-FFF2-40B4-BE49-F238E27FC236}">
                <a16:creationId xmlns:a16="http://schemas.microsoft.com/office/drawing/2014/main" id="{A1EE2D97-0A49-45BB-BBEF-84EC926381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4896" y="3714750"/>
            <a:ext cx="1545908"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10" descr="Afbeelding met effen opvulling">
            <a:extLst>
              <a:ext uri="{FF2B5EF4-FFF2-40B4-BE49-F238E27FC236}">
                <a16:creationId xmlns:a16="http://schemas.microsoft.com/office/drawing/2014/main" id="{0FDDA292-D219-4D45-8DA4-797B53BB5EC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779814" y="5971446"/>
            <a:ext cx="258633" cy="258633"/>
          </a:xfrm>
          <a:prstGeom prst="rect">
            <a:avLst/>
          </a:prstGeom>
        </p:spPr>
      </p:pic>
      <p:cxnSp>
        <p:nvCxnSpPr>
          <p:cNvPr id="12" name="Rechte verbindingslijn met pijl 11">
            <a:extLst>
              <a:ext uri="{FF2B5EF4-FFF2-40B4-BE49-F238E27FC236}">
                <a16:creationId xmlns:a16="http://schemas.microsoft.com/office/drawing/2014/main" id="{BF3052E6-7D55-42C2-96FB-048A522A24C7}"/>
              </a:ext>
            </a:extLst>
          </p:cNvPr>
          <p:cNvCxnSpPr>
            <a:cxnSpLocks/>
          </p:cNvCxnSpPr>
          <p:nvPr/>
        </p:nvCxnSpPr>
        <p:spPr>
          <a:xfrm flipV="1">
            <a:off x="16030575" y="4758467"/>
            <a:ext cx="495300" cy="121298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3" name="Rechte verbindingslijn met pijl 12">
            <a:extLst>
              <a:ext uri="{FF2B5EF4-FFF2-40B4-BE49-F238E27FC236}">
                <a16:creationId xmlns:a16="http://schemas.microsoft.com/office/drawing/2014/main" id="{83541148-8B23-4C14-9E13-1D5A12F53CDD}"/>
              </a:ext>
            </a:extLst>
          </p:cNvPr>
          <p:cNvCxnSpPr>
            <a:cxnSpLocks/>
          </p:cNvCxnSpPr>
          <p:nvPr/>
        </p:nvCxnSpPr>
        <p:spPr>
          <a:xfrm>
            <a:off x="8958263" y="4085497"/>
            <a:ext cx="0" cy="1315907"/>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4" name="Rechte verbindingslijn met pijl 13">
            <a:extLst>
              <a:ext uri="{FF2B5EF4-FFF2-40B4-BE49-F238E27FC236}">
                <a16:creationId xmlns:a16="http://schemas.microsoft.com/office/drawing/2014/main" id="{A2C1AFE6-33F2-4FE4-8288-948DFA47BE83}"/>
              </a:ext>
            </a:extLst>
          </p:cNvPr>
          <p:cNvCxnSpPr>
            <a:cxnSpLocks/>
          </p:cNvCxnSpPr>
          <p:nvPr/>
        </p:nvCxnSpPr>
        <p:spPr>
          <a:xfrm flipH="1">
            <a:off x="5143501" y="3907631"/>
            <a:ext cx="585788" cy="762926"/>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5" name="Rechte verbindingslijn met pijl 14">
            <a:extLst>
              <a:ext uri="{FF2B5EF4-FFF2-40B4-BE49-F238E27FC236}">
                <a16:creationId xmlns:a16="http://schemas.microsoft.com/office/drawing/2014/main" id="{42AD0CEE-AC20-4DB0-9F5D-2B2E69440CAB}"/>
              </a:ext>
            </a:extLst>
          </p:cNvPr>
          <p:cNvCxnSpPr>
            <a:cxnSpLocks/>
          </p:cNvCxnSpPr>
          <p:nvPr/>
        </p:nvCxnSpPr>
        <p:spPr>
          <a:xfrm>
            <a:off x="12237245" y="3928158"/>
            <a:ext cx="578643" cy="691488"/>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pic>
        <p:nvPicPr>
          <p:cNvPr id="3" name="Afbeelding 2">
            <a:extLst>
              <a:ext uri="{FF2B5EF4-FFF2-40B4-BE49-F238E27FC236}">
                <a16:creationId xmlns:a16="http://schemas.microsoft.com/office/drawing/2014/main" id="{DA1CE73B-5031-F5DA-61E9-06372A2B4DD5}"/>
              </a:ext>
            </a:extLst>
          </p:cNvPr>
          <p:cNvPicPr>
            <a:picLocks noChangeAspect="1"/>
          </p:cNvPicPr>
          <p:nvPr/>
        </p:nvPicPr>
        <p:blipFill>
          <a:blip r:embed="rId6"/>
          <a:stretch>
            <a:fillRect/>
          </a:stretch>
        </p:blipFill>
        <p:spPr>
          <a:xfrm>
            <a:off x="3881548" y="911648"/>
            <a:ext cx="9644063" cy="2928938"/>
          </a:xfrm>
          <a:prstGeom prst="rect">
            <a:avLst/>
          </a:prstGeom>
        </p:spPr>
      </p:pic>
    </p:spTree>
    <p:extLst>
      <p:ext uri="{BB962C8B-B14F-4D97-AF65-F5344CB8AC3E}">
        <p14:creationId xmlns:p14="http://schemas.microsoft.com/office/powerpoint/2010/main" val="425803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anim calcmode="lin" valueType="num">
                                      <p:cBhvr>
                                        <p:cTn id="52" dur="1000" fill="hold"/>
                                        <p:tgtEl>
                                          <p:spTgt spid="10"/>
                                        </p:tgtEl>
                                        <p:attrNameLst>
                                          <p:attrName>ppt_x</p:attrName>
                                        </p:attrNameLst>
                                      </p:cBhvr>
                                      <p:tavLst>
                                        <p:tav tm="0">
                                          <p:val>
                                            <p:strVal val="#ppt_x"/>
                                          </p:val>
                                        </p:tav>
                                        <p:tav tm="100000">
                                          <p:val>
                                            <p:strVal val="#ppt_x"/>
                                          </p:val>
                                        </p:tav>
                                      </p:tavLst>
                                    </p:anim>
                                    <p:anim calcmode="lin" valueType="num">
                                      <p:cBhvr>
                                        <p:cTn id="5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11DE1-E2F0-77EA-B52B-B51036289F1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0321EB4-7D4D-AD92-A321-1B7CC7025CCC}"/>
              </a:ext>
            </a:extLst>
          </p:cNvPr>
          <p:cNvSpPr>
            <a:spLocks noGrp="1"/>
          </p:cNvSpPr>
          <p:nvPr>
            <p:ph type="title"/>
          </p:nvPr>
        </p:nvSpPr>
        <p:spPr>
          <a:xfrm>
            <a:off x="427839" y="547689"/>
            <a:ext cx="4067961" cy="1166812"/>
          </a:xfrm>
        </p:spPr>
        <p:txBody>
          <a:bodyPr>
            <a:normAutofit/>
          </a:bodyPr>
          <a:lstStyle/>
          <a:p>
            <a:r>
              <a:rPr lang="nl-BE" sz="5400" b="1" dirty="0"/>
              <a:t>Classification</a:t>
            </a:r>
          </a:p>
        </p:txBody>
      </p:sp>
      <p:pic>
        <p:nvPicPr>
          <p:cNvPr id="5" name="Afbeelding 4">
            <a:extLst>
              <a:ext uri="{FF2B5EF4-FFF2-40B4-BE49-F238E27FC236}">
                <a16:creationId xmlns:a16="http://schemas.microsoft.com/office/drawing/2014/main" id="{A3064812-DE09-A0A4-2B33-2641EECF2CD5}"/>
              </a:ext>
            </a:extLst>
          </p:cNvPr>
          <p:cNvPicPr>
            <a:picLocks noChangeAspect="1"/>
          </p:cNvPicPr>
          <p:nvPr/>
        </p:nvPicPr>
        <p:blipFill>
          <a:blip r:embed="rId2"/>
          <a:stretch>
            <a:fillRect/>
          </a:stretch>
        </p:blipFill>
        <p:spPr>
          <a:xfrm>
            <a:off x="1295400" y="697787"/>
            <a:ext cx="15316200" cy="8891425"/>
          </a:xfrm>
          <a:prstGeom prst="rect">
            <a:avLst/>
          </a:prstGeom>
        </p:spPr>
      </p:pic>
      <p:sp>
        <p:nvSpPr>
          <p:cNvPr id="3" name="Rechthoek 2">
            <a:extLst>
              <a:ext uri="{FF2B5EF4-FFF2-40B4-BE49-F238E27FC236}">
                <a16:creationId xmlns:a16="http://schemas.microsoft.com/office/drawing/2014/main" id="{A16DFDFC-1278-50DB-EEC0-6598C2E0BBA3}"/>
              </a:ext>
            </a:extLst>
          </p:cNvPr>
          <p:cNvSpPr/>
          <p:nvPr/>
        </p:nvSpPr>
        <p:spPr>
          <a:xfrm>
            <a:off x="14478000" y="4762500"/>
            <a:ext cx="1752600" cy="838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Rechthoek 3">
            <a:extLst>
              <a:ext uri="{FF2B5EF4-FFF2-40B4-BE49-F238E27FC236}">
                <a16:creationId xmlns:a16="http://schemas.microsoft.com/office/drawing/2014/main" id="{031768A6-7032-FCBD-EA8D-360970E78250}"/>
              </a:ext>
            </a:extLst>
          </p:cNvPr>
          <p:cNvSpPr/>
          <p:nvPr/>
        </p:nvSpPr>
        <p:spPr>
          <a:xfrm>
            <a:off x="14503400" y="6667500"/>
            <a:ext cx="1752600" cy="838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Rechthoek 6">
            <a:extLst>
              <a:ext uri="{FF2B5EF4-FFF2-40B4-BE49-F238E27FC236}">
                <a16:creationId xmlns:a16="http://schemas.microsoft.com/office/drawing/2014/main" id="{0AC60E95-695A-EF9F-0187-258B9B952E78}"/>
              </a:ext>
            </a:extLst>
          </p:cNvPr>
          <p:cNvSpPr/>
          <p:nvPr/>
        </p:nvSpPr>
        <p:spPr>
          <a:xfrm>
            <a:off x="14478000" y="8267700"/>
            <a:ext cx="1752600" cy="838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354837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07DC1-3187-9482-B0B7-8191427B214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FC37B01-9894-40DD-FF95-657933625149}"/>
              </a:ext>
            </a:extLst>
          </p:cNvPr>
          <p:cNvSpPr>
            <a:spLocks noGrp="1"/>
          </p:cNvSpPr>
          <p:nvPr>
            <p:ph type="title"/>
          </p:nvPr>
        </p:nvSpPr>
        <p:spPr>
          <a:xfrm>
            <a:off x="427839" y="547689"/>
            <a:ext cx="4067961" cy="1166812"/>
          </a:xfrm>
        </p:spPr>
        <p:txBody>
          <a:bodyPr>
            <a:normAutofit/>
          </a:bodyPr>
          <a:lstStyle/>
          <a:p>
            <a:r>
              <a:rPr lang="nl-BE" sz="5400" b="1" dirty="0"/>
              <a:t>Classification</a:t>
            </a:r>
          </a:p>
        </p:txBody>
      </p:sp>
      <p:pic>
        <p:nvPicPr>
          <p:cNvPr id="5" name="Afbeelding 4">
            <a:extLst>
              <a:ext uri="{FF2B5EF4-FFF2-40B4-BE49-F238E27FC236}">
                <a16:creationId xmlns:a16="http://schemas.microsoft.com/office/drawing/2014/main" id="{FCC2D20E-2B7C-C4E8-969B-1341881F26F4}"/>
              </a:ext>
            </a:extLst>
          </p:cNvPr>
          <p:cNvPicPr>
            <a:picLocks noChangeAspect="1"/>
          </p:cNvPicPr>
          <p:nvPr/>
        </p:nvPicPr>
        <p:blipFill>
          <a:blip r:embed="rId3"/>
          <a:stretch>
            <a:fillRect/>
          </a:stretch>
        </p:blipFill>
        <p:spPr>
          <a:xfrm>
            <a:off x="1295400" y="697787"/>
            <a:ext cx="15316200" cy="8891425"/>
          </a:xfrm>
          <a:prstGeom prst="rect">
            <a:avLst/>
          </a:prstGeom>
        </p:spPr>
      </p:pic>
      <p:sp>
        <p:nvSpPr>
          <p:cNvPr id="3" name="Rechthoek 2">
            <a:extLst>
              <a:ext uri="{FF2B5EF4-FFF2-40B4-BE49-F238E27FC236}">
                <a16:creationId xmlns:a16="http://schemas.microsoft.com/office/drawing/2014/main" id="{47A9541A-799C-7DD0-8322-39DC0D8CAEE0}"/>
              </a:ext>
            </a:extLst>
          </p:cNvPr>
          <p:cNvSpPr/>
          <p:nvPr/>
        </p:nvSpPr>
        <p:spPr>
          <a:xfrm>
            <a:off x="14478000" y="4762500"/>
            <a:ext cx="1752600" cy="838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Rechthoek 3">
            <a:extLst>
              <a:ext uri="{FF2B5EF4-FFF2-40B4-BE49-F238E27FC236}">
                <a16:creationId xmlns:a16="http://schemas.microsoft.com/office/drawing/2014/main" id="{C570991C-E4FE-3CD2-C045-8F9EBFD6393C}"/>
              </a:ext>
            </a:extLst>
          </p:cNvPr>
          <p:cNvSpPr/>
          <p:nvPr/>
        </p:nvSpPr>
        <p:spPr>
          <a:xfrm>
            <a:off x="14503400" y="6667500"/>
            <a:ext cx="1752600" cy="838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Rechthoek 6">
            <a:extLst>
              <a:ext uri="{FF2B5EF4-FFF2-40B4-BE49-F238E27FC236}">
                <a16:creationId xmlns:a16="http://schemas.microsoft.com/office/drawing/2014/main" id="{9A304A2E-FFE0-4AE4-1B9A-C42E42240A1D}"/>
              </a:ext>
            </a:extLst>
          </p:cNvPr>
          <p:cNvSpPr/>
          <p:nvPr/>
        </p:nvSpPr>
        <p:spPr>
          <a:xfrm>
            <a:off x="14478000" y="8267700"/>
            <a:ext cx="1752600" cy="838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kstvak 5">
            <a:extLst>
              <a:ext uri="{FF2B5EF4-FFF2-40B4-BE49-F238E27FC236}">
                <a16:creationId xmlns:a16="http://schemas.microsoft.com/office/drawing/2014/main" id="{046B5802-2808-6EFC-3BDC-8D0CEA8E5F95}"/>
              </a:ext>
            </a:extLst>
          </p:cNvPr>
          <p:cNvSpPr txBox="1"/>
          <p:nvPr/>
        </p:nvSpPr>
        <p:spPr>
          <a:xfrm>
            <a:off x="8077200" y="4533900"/>
            <a:ext cx="798617" cy="830997"/>
          </a:xfrm>
          <a:prstGeom prst="rect">
            <a:avLst/>
          </a:prstGeom>
          <a:noFill/>
        </p:spPr>
        <p:txBody>
          <a:bodyPr wrap="none" rtlCol="0">
            <a:spAutoFit/>
          </a:bodyPr>
          <a:lstStyle/>
          <a:p>
            <a:r>
              <a:rPr lang="nl-BE" sz="4800" b="1" dirty="0"/>
              <a:t>E1</a:t>
            </a:r>
          </a:p>
        </p:txBody>
      </p:sp>
      <p:sp>
        <p:nvSpPr>
          <p:cNvPr id="8" name="Tekstvak 7">
            <a:extLst>
              <a:ext uri="{FF2B5EF4-FFF2-40B4-BE49-F238E27FC236}">
                <a16:creationId xmlns:a16="http://schemas.microsoft.com/office/drawing/2014/main" id="{C08296F1-9385-9676-FB4B-2DBEB52959F5}"/>
              </a:ext>
            </a:extLst>
          </p:cNvPr>
          <p:cNvSpPr txBox="1"/>
          <p:nvPr/>
        </p:nvSpPr>
        <p:spPr>
          <a:xfrm>
            <a:off x="11339617" y="4533899"/>
            <a:ext cx="798617" cy="830997"/>
          </a:xfrm>
          <a:prstGeom prst="rect">
            <a:avLst/>
          </a:prstGeom>
          <a:noFill/>
        </p:spPr>
        <p:txBody>
          <a:bodyPr wrap="none" rtlCol="0">
            <a:spAutoFit/>
          </a:bodyPr>
          <a:lstStyle/>
          <a:p>
            <a:r>
              <a:rPr lang="nl-BE" sz="4800" b="1" dirty="0"/>
              <a:t>E1</a:t>
            </a:r>
          </a:p>
        </p:txBody>
      </p:sp>
      <p:sp>
        <p:nvSpPr>
          <p:cNvPr id="9" name="Tekstvak 8">
            <a:extLst>
              <a:ext uri="{FF2B5EF4-FFF2-40B4-BE49-F238E27FC236}">
                <a16:creationId xmlns:a16="http://schemas.microsoft.com/office/drawing/2014/main" id="{0696B593-F1E3-5D2D-632F-6580A0EFFF51}"/>
              </a:ext>
            </a:extLst>
          </p:cNvPr>
          <p:cNvSpPr txBox="1"/>
          <p:nvPr/>
        </p:nvSpPr>
        <p:spPr>
          <a:xfrm>
            <a:off x="14643100" y="4533899"/>
            <a:ext cx="798617" cy="830997"/>
          </a:xfrm>
          <a:prstGeom prst="rect">
            <a:avLst/>
          </a:prstGeom>
          <a:noFill/>
        </p:spPr>
        <p:txBody>
          <a:bodyPr wrap="none" rtlCol="0">
            <a:spAutoFit/>
          </a:bodyPr>
          <a:lstStyle/>
          <a:p>
            <a:r>
              <a:rPr lang="nl-BE" sz="4800" b="1" dirty="0"/>
              <a:t>E1</a:t>
            </a:r>
          </a:p>
        </p:txBody>
      </p:sp>
      <p:sp>
        <p:nvSpPr>
          <p:cNvPr id="10" name="Tekstvak 9">
            <a:extLst>
              <a:ext uri="{FF2B5EF4-FFF2-40B4-BE49-F238E27FC236}">
                <a16:creationId xmlns:a16="http://schemas.microsoft.com/office/drawing/2014/main" id="{4821EE5B-C423-B17A-2DB3-9CDF1219EEC8}"/>
              </a:ext>
            </a:extLst>
          </p:cNvPr>
          <p:cNvSpPr txBox="1"/>
          <p:nvPr/>
        </p:nvSpPr>
        <p:spPr>
          <a:xfrm>
            <a:off x="8072751" y="6362700"/>
            <a:ext cx="788999" cy="830997"/>
          </a:xfrm>
          <a:prstGeom prst="rect">
            <a:avLst/>
          </a:prstGeom>
          <a:noFill/>
        </p:spPr>
        <p:txBody>
          <a:bodyPr wrap="none" rtlCol="0">
            <a:spAutoFit/>
          </a:bodyPr>
          <a:lstStyle/>
          <a:p>
            <a:r>
              <a:rPr lang="nl-BE" sz="4800" b="1" dirty="0"/>
              <a:t>S1</a:t>
            </a:r>
          </a:p>
        </p:txBody>
      </p:sp>
      <p:sp>
        <p:nvSpPr>
          <p:cNvPr id="11" name="Tekstvak 10">
            <a:extLst>
              <a:ext uri="{FF2B5EF4-FFF2-40B4-BE49-F238E27FC236}">
                <a16:creationId xmlns:a16="http://schemas.microsoft.com/office/drawing/2014/main" id="{B98837EA-AEE2-A485-82BF-BA6EFDAAC120}"/>
              </a:ext>
            </a:extLst>
          </p:cNvPr>
          <p:cNvSpPr txBox="1"/>
          <p:nvPr/>
        </p:nvSpPr>
        <p:spPr>
          <a:xfrm>
            <a:off x="11339617" y="6362700"/>
            <a:ext cx="788999" cy="830997"/>
          </a:xfrm>
          <a:prstGeom prst="rect">
            <a:avLst/>
          </a:prstGeom>
          <a:noFill/>
        </p:spPr>
        <p:txBody>
          <a:bodyPr wrap="none" rtlCol="0">
            <a:spAutoFit/>
          </a:bodyPr>
          <a:lstStyle/>
          <a:p>
            <a:r>
              <a:rPr lang="nl-BE" sz="4800" b="1" dirty="0"/>
              <a:t>S1</a:t>
            </a:r>
          </a:p>
        </p:txBody>
      </p:sp>
      <p:sp>
        <p:nvSpPr>
          <p:cNvPr id="12" name="Tekstvak 11">
            <a:extLst>
              <a:ext uri="{FF2B5EF4-FFF2-40B4-BE49-F238E27FC236}">
                <a16:creationId xmlns:a16="http://schemas.microsoft.com/office/drawing/2014/main" id="{4695E5B8-F9AE-880A-3260-77D567DFD207}"/>
              </a:ext>
            </a:extLst>
          </p:cNvPr>
          <p:cNvSpPr txBox="1"/>
          <p:nvPr/>
        </p:nvSpPr>
        <p:spPr>
          <a:xfrm>
            <a:off x="14643100" y="6362699"/>
            <a:ext cx="788999" cy="830997"/>
          </a:xfrm>
          <a:prstGeom prst="rect">
            <a:avLst/>
          </a:prstGeom>
          <a:noFill/>
        </p:spPr>
        <p:txBody>
          <a:bodyPr wrap="none" rtlCol="0">
            <a:spAutoFit/>
          </a:bodyPr>
          <a:lstStyle/>
          <a:p>
            <a:r>
              <a:rPr lang="nl-BE" sz="4800" b="1" dirty="0"/>
              <a:t>S1</a:t>
            </a:r>
          </a:p>
        </p:txBody>
      </p:sp>
      <p:sp>
        <p:nvSpPr>
          <p:cNvPr id="13" name="Tekstvak 12">
            <a:extLst>
              <a:ext uri="{FF2B5EF4-FFF2-40B4-BE49-F238E27FC236}">
                <a16:creationId xmlns:a16="http://schemas.microsoft.com/office/drawing/2014/main" id="{D9FDE430-E2B0-F728-40A4-ADFFB3C3EC92}"/>
              </a:ext>
            </a:extLst>
          </p:cNvPr>
          <p:cNvSpPr txBox="1"/>
          <p:nvPr/>
        </p:nvSpPr>
        <p:spPr>
          <a:xfrm>
            <a:off x="8072750" y="8194695"/>
            <a:ext cx="885179" cy="830997"/>
          </a:xfrm>
          <a:prstGeom prst="rect">
            <a:avLst/>
          </a:prstGeom>
          <a:noFill/>
        </p:spPr>
        <p:txBody>
          <a:bodyPr wrap="none" rtlCol="0">
            <a:spAutoFit/>
          </a:bodyPr>
          <a:lstStyle/>
          <a:p>
            <a:r>
              <a:rPr lang="nl-BE" sz="4800" b="1" dirty="0"/>
              <a:t>D1</a:t>
            </a:r>
          </a:p>
        </p:txBody>
      </p:sp>
      <p:sp>
        <p:nvSpPr>
          <p:cNvPr id="14" name="Tekstvak 13">
            <a:extLst>
              <a:ext uri="{FF2B5EF4-FFF2-40B4-BE49-F238E27FC236}">
                <a16:creationId xmlns:a16="http://schemas.microsoft.com/office/drawing/2014/main" id="{59AE9424-3B28-DF26-A61F-90BD35AF0731}"/>
              </a:ext>
            </a:extLst>
          </p:cNvPr>
          <p:cNvSpPr txBox="1"/>
          <p:nvPr/>
        </p:nvSpPr>
        <p:spPr>
          <a:xfrm>
            <a:off x="11339617" y="8115300"/>
            <a:ext cx="885179" cy="830997"/>
          </a:xfrm>
          <a:prstGeom prst="rect">
            <a:avLst/>
          </a:prstGeom>
          <a:noFill/>
        </p:spPr>
        <p:txBody>
          <a:bodyPr wrap="none" rtlCol="0">
            <a:spAutoFit/>
          </a:bodyPr>
          <a:lstStyle/>
          <a:p>
            <a:r>
              <a:rPr lang="nl-BE" sz="4800" b="1" dirty="0"/>
              <a:t>D1</a:t>
            </a:r>
          </a:p>
        </p:txBody>
      </p:sp>
      <p:sp>
        <p:nvSpPr>
          <p:cNvPr id="15" name="Tekstvak 14">
            <a:extLst>
              <a:ext uri="{FF2B5EF4-FFF2-40B4-BE49-F238E27FC236}">
                <a16:creationId xmlns:a16="http://schemas.microsoft.com/office/drawing/2014/main" id="{D2ACDA05-F180-407F-BDE4-F700AD32DEB2}"/>
              </a:ext>
            </a:extLst>
          </p:cNvPr>
          <p:cNvSpPr txBox="1"/>
          <p:nvPr/>
        </p:nvSpPr>
        <p:spPr>
          <a:xfrm>
            <a:off x="14643100" y="8115300"/>
            <a:ext cx="885179" cy="830997"/>
          </a:xfrm>
          <a:prstGeom prst="rect">
            <a:avLst/>
          </a:prstGeom>
          <a:noFill/>
        </p:spPr>
        <p:txBody>
          <a:bodyPr wrap="none" rtlCol="0">
            <a:spAutoFit/>
          </a:bodyPr>
          <a:lstStyle/>
          <a:p>
            <a:r>
              <a:rPr lang="nl-BE" sz="4800" b="1" dirty="0"/>
              <a:t>D1</a:t>
            </a:r>
          </a:p>
        </p:txBody>
      </p:sp>
    </p:spTree>
    <p:extLst>
      <p:ext uri="{BB962C8B-B14F-4D97-AF65-F5344CB8AC3E}">
        <p14:creationId xmlns:p14="http://schemas.microsoft.com/office/powerpoint/2010/main" val="25087551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TotalTime>
  <Words>696</Words>
  <Application>Microsoft Macintosh PowerPoint</Application>
  <PresentationFormat>Aangepast</PresentationFormat>
  <Paragraphs>120</Paragraphs>
  <Slides>25</Slides>
  <Notes>5</Notes>
  <HiddenSlides>0</HiddenSlides>
  <MMClips>0</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25</vt:i4>
      </vt:variant>
    </vt:vector>
  </HeadingPairs>
  <TitlesOfParts>
    <vt:vector size="35" baseType="lpstr">
      <vt:lpstr>Arimo</vt:lpstr>
      <vt:lpstr>Poppins</vt:lpstr>
      <vt:lpstr>Arial</vt:lpstr>
      <vt:lpstr>Calibri</vt:lpstr>
      <vt:lpstr>Poppins Medium</vt:lpstr>
      <vt:lpstr>Arimo Bold</vt:lpstr>
      <vt:lpstr>Montserrat</vt:lpstr>
      <vt:lpstr>Montserrat Bold</vt:lpstr>
      <vt:lpstr>STIX-Regular</vt:lpstr>
      <vt:lpstr>Office Theme</vt:lpstr>
      <vt:lpstr>PowerPoint-presentatie</vt:lpstr>
      <vt:lpstr>PowerPoint-presentatie</vt:lpstr>
      <vt:lpstr>PowerPoint-presentatie</vt:lpstr>
      <vt:lpstr>Current taxonomy</vt:lpstr>
      <vt:lpstr>PowerPoint-presentatie</vt:lpstr>
      <vt:lpstr>Goal: Bridging the gap between school and real-world</vt:lpstr>
      <vt:lpstr>PowerPoint-presentatie</vt:lpstr>
      <vt:lpstr>Classification</vt:lpstr>
      <vt:lpstr>Classification</vt:lpstr>
      <vt:lpstr>Towards design guidelines:  ‘Level 1’ is suitable for….</vt:lpstr>
      <vt:lpstr>Towards design guidelines:  ‘Level 2’ is suitable for…</vt:lpstr>
      <vt:lpstr>Towards design guidelines:  ‘Level 2’ is suitable for…</vt:lpstr>
      <vt:lpstr>Towards design guidelines: ‘Level 3’ is suitable for….</vt:lpstr>
      <vt:lpstr>Classification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  e-Hospital4Future - Building future through an innovated and digital skilled hospital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Emerging AI/mixed reality/simulation use in health care in specialized medicine.pptx</dc:title>
  <cp:lastModifiedBy>Joachim Gregoor</cp:lastModifiedBy>
  <cp:revision>3</cp:revision>
  <dcterms:created xsi:type="dcterms:W3CDTF">2006-08-16T00:00:00Z</dcterms:created>
  <dcterms:modified xsi:type="dcterms:W3CDTF">2024-10-02T10:44:09Z</dcterms:modified>
  <dc:identifier>DAF9I8t0o-M</dc:identifier>
</cp:coreProperties>
</file>