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309" r:id="rId2"/>
    <p:sldId id="317" r:id="rId3"/>
    <p:sldId id="258" r:id="rId4"/>
    <p:sldId id="259" r:id="rId5"/>
    <p:sldId id="318" r:id="rId6"/>
    <p:sldId id="263" r:id="rId7"/>
    <p:sldId id="260" r:id="rId8"/>
    <p:sldId id="261" r:id="rId9"/>
    <p:sldId id="262" r:id="rId10"/>
    <p:sldId id="319" r:id="rId11"/>
    <p:sldId id="265" r:id="rId12"/>
    <p:sldId id="752" r:id="rId13"/>
    <p:sldId id="776" r:id="rId14"/>
    <p:sldId id="320" r:id="rId15"/>
    <p:sldId id="266" r:id="rId16"/>
    <p:sldId id="321" r:id="rId17"/>
    <p:sldId id="777" r:id="rId18"/>
    <p:sldId id="778" r:id="rId19"/>
    <p:sldId id="779" r:id="rId20"/>
    <p:sldId id="775" r:id="rId21"/>
    <p:sldId id="322" r:id="rId22"/>
    <p:sldId id="273" r:id="rId23"/>
    <p:sldId id="274" r:id="rId24"/>
    <p:sldId id="275" r:id="rId25"/>
    <p:sldId id="277" r:id="rId26"/>
    <p:sldId id="279" r:id="rId27"/>
    <p:sldId id="278" r:id="rId28"/>
    <p:sldId id="300" r:id="rId29"/>
    <p:sldId id="323" r:id="rId30"/>
    <p:sldId id="281" r:id="rId31"/>
    <p:sldId id="283" r:id="rId32"/>
    <p:sldId id="292" r:id="rId33"/>
    <p:sldId id="294" r:id="rId34"/>
    <p:sldId id="299" r:id="rId35"/>
    <p:sldId id="302" r:id="rId36"/>
    <p:sldId id="311" r:id="rId37"/>
  </p:sldIdLst>
  <p:sldSz cx="18288000" cy="10287000"/>
  <p:notesSz cx="6858000" cy="9144000"/>
  <p:embeddedFontLst>
    <p:embeddedFont>
      <p:font typeface="Arimo" panose="020B0604020202020204" pitchFamily="34" charset="0"/>
      <p:regular r:id="rId39"/>
    </p:embeddedFont>
    <p:embeddedFont>
      <p:font typeface="Arimo Bold" panose="020B0704020202020204" pitchFamily="34" charset="0"/>
      <p:regular r:id="rId40"/>
      <p:bold r:id="rId41"/>
    </p:embeddedFont>
    <p:embeddedFont>
      <p:font typeface="Montserrat" pitchFamily="2" charset="77"/>
      <p:regular r:id="rId42"/>
      <p:bold r:id="rId43"/>
      <p:italic r:id="rId44"/>
      <p:boldItalic r:id="rId45"/>
    </p:embeddedFont>
    <p:embeddedFont>
      <p:font typeface="Montserrat Bold" pitchFamily="2" charset="77"/>
      <p:regular r:id="rId46"/>
      <p:bold r:id="rId47"/>
    </p:embeddedFont>
    <p:embeddedFont>
      <p:font typeface="Montserrat Light" panose="020F0302020204030204" pitchFamily="34" charset="0"/>
      <p:regular r:id="rId48"/>
      <p:italic r:id="rId49"/>
    </p:embeddedFont>
    <p:embeddedFont>
      <p:font typeface="Poppins" pitchFamily="2" charset="77"/>
      <p:regular r:id="rId50"/>
      <p:bold r:id="rId51"/>
      <p:italic r:id="rId52"/>
      <p:boldItalic r:id="rId53"/>
    </p:embeddedFont>
    <p:embeddedFont>
      <p:font typeface="Poppins Medium" panose="020B0604020202020204" pitchFamily="34" charset="0"/>
      <p:regular r:id="rId54"/>
      <p: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E5998-5E55-6742-9290-5C02EBADC12E}" v="8" dt="2024-10-02T09:19:27.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86" autoAdjust="0"/>
    <p:restoredTop sz="74419" autoAdjust="0"/>
  </p:normalViewPr>
  <p:slideViewPr>
    <p:cSldViewPr>
      <p:cViewPr varScale="1">
        <p:scale>
          <a:sx n="93" d="100"/>
          <a:sy n="93" d="100"/>
        </p:scale>
        <p:origin x="3528"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chim Gregoor" userId="b81c2c31-4e6e-4e80-9e11-4c38e7578037" providerId="ADAL" clId="{176E5998-5E55-6742-9290-5C02EBADC12E}"/>
    <pc:docChg chg="undo custSel addSld delSld modSld sldOrd">
      <pc:chgData name="Joachim Gregoor" userId="b81c2c31-4e6e-4e80-9e11-4c38e7578037" providerId="ADAL" clId="{176E5998-5E55-6742-9290-5C02EBADC12E}" dt="2024-10-10T11:56:42.456" v="313" actId="2696"/>
      <pc:docMkLst>
        <pc:docMk/>
      </pc:docMkLst>
      <pc:sldChg chg="add del">
        <pc:chgData name="Joachim Gregoor" userId="b81c2c31-4e6e-4e80-9e11-4c38e7578037" providerId="ADAL" clId="{176E5998-5E55-6742-9290-5C02EBADC12E}" dt="2024-10-01T09:32:20.168" v="34" actId="2696"/>
        <pc:sldMkLst>
          <pc:docMk/>
          <pc:sldMk cId="883248261" sldId="256"/>
        </pc:sldMkLst>
      </pc:sldChg>
      <pc:sldChg chg="del">
        <pc:chgData name="Joachim Gregoor" userId="b81c2c31-4e6e-4e80-9e11-4c38e7578037" providerId="ADAL" clId="{176E5998-5E55-6742-9290-5C02EBADC12E}" dt="2024-09-30T13:31:46.080" v="0" actId="2696"/>
        <pc:sldMkLst>
          <pc:docMk/>
          <pc:sldMk cId="0" sldId="264"/>
        </pc:sldMkLst>
      </pc:sldChg>
      <pc:sldChg chg="modSp mod">
        <pc:chgData name="Joachim Gregoor" userId="b81c2c31-4e6e-4e80-9e11-4c38e7578037" providerId="ADAL" clId="{176E5998-5E55-6742-9290-5C02EBADC12E}" dt="2024-10-02T09:22:14.545" v="293" actId="207"/>
        <pc:sldMkLst>
          <pc:docMk/>
          <pc:sldMk cId="0" sldId="265"/>
        </pc:sldMkLst>
        <pc:graphicFrameChg chg="modGraphic">
          <ac:chgData name="Joachim Gregoor" userId="b81c2c31-4e6e-4e80-9e11-4c38e7578037" providerId="ADAL" clId="{176E5998-5E55-6742-9290-5C02EBADC12E}" dt="2024-10-02T09:22:14.545" v="293" actId="207"/>
          <ac:graphicFrameMkLst>
            <pc:docMk/>
            <pc:sldMk cId="0" sldId="265"/>
            <ac:graphicFrameMk id="2" creationId="{00000000-0000-0000-0000-000000000000}"/>
          </ac:graphicFrameMkLst>
        </pc:graphicFrameChg>
      </pc:sldChg>
      <pc:sldChg chg="modSp mod">
        <pc:chgData name="Joachim Gregoor" userId="b81c2c31-4e6e-4e80-9e11-4c38e7578037" providerId="ADAL" clId="{176E5998-5E55-6742-9290-5C02EBADC12E}" dt="2024-10-02T09:21:29.394" v="284" actId="207"/>
        <pc:sldMkLst>
          <pc:docMk/>
          <pc:sldMk cId="0" sldId="266"/>
        </pc:sldMkLst>
        <pc:graphicFrameChg chg="modGraphic">
          <ac:chgData name="Joachim Gregoor" userId="b81c2c31-4e6e-4e80-9e11-4c38e7578037" providerId="ADAL" clId="{176E5998-5E55-6742-9290-5C02EBADC12E}" dt="2024-10-02T09:21:29.394" v="284" actId="207"/>
          <ac:graphicFrameMkLst>
            <pc:docMk/>
            <pc:sldMk cId="0" sldId="266"/>
            <ac:graphicFrameMk id="3" creationId="{00000000-0000-0000-0000-000000000000}"/>
          </ac:graphicFrameMkLst>
        </pc:graphicFrameChg>
      </pc:sldChg>
      <pc:sldChg chg="del">
        <pc:chgData name="Joachim Gregoor" userId="b81c2c31-4e6e-4e80-9e11-4c38e7578037" providerId="ADAL" clId="{176E5998-5E55-6742-9290-5C02EBADC12E}" dt="2024-10-10T11:56:42.456" v="313" actId="2696"/>
        <pc:sldMkLst>
          <pc:docMk/>
          <pc:sldMk cId="0" sldId="267"/>
        </pc:sldMkLst>
      </pc:sldChg>
      <pc:sldChg chg="del">
        <pc:chgData name="Joachim Gregoor" userId="b81c2c31-4e6e-4e80-9e11-4c38e7578037" providerId="ADAL" clId="{176E5998-5E55-6742-9290-5C02EBADC12E}" dt="2024-09-30T13:31:46.484" v="1" actId="2696"/>
        <pc:sldMkLst>
          <pc:docMk/>
          <pc:sldMk cId="0" sldId="268"/>
        </pc:sldMkLst>
      </pc:sldChg>
      <pc:sldChg chg="del">
        <pc:chgData name="Joachim Gregoor" userId="b81c2c31-4e6e-4e80-9e11-4c38e7578037" providerId="ADAL" clId="{176E5998-5E55-6742-9290-5C02EBADC12E}" dt="2024-09-30T13:31:46.836" v="2" actId="2696"/>
        <pc:sldMkLst>
          <pc:docMk/>
          <pc:sldMk cId="0" sldId="269"/>
        </pc:sldMkLst>
      </pc:sldChg>
      <pc:sldChg chg="add del">
        <pc:chgData name="Joachim Gregoor" userId="b81c2c31-4e6e-4e80-9e11-4c38e7578037" providerId="ADAL" clId="{176E5998-5E55-6742-9290-5C02EBADC12E}" dt="2024-10-01T09:34:31.714" v="55" actId="2696"/>
        <pc:sldMkLst>
          <pc:docMk/>
          <pc:sldMk cId="1537282535" sldId="269"/>
        </pc:sldMkLst>
      </pc:sldChg>
      <pc:sldChg chg="del">
        <pc:chgData name="Joachim Gregoor" userId="b81c2c31-4e6e-4e80-9e11-4c38e7578037" providerId="ADAL" clId="{176E5998-5E55-6742-9290-5C02EBADC12E}" dt="2024-09-30T13:31:46.983" v="3" actId="2696"/>
        <pc:sldMkLst>
          <pc:docMk/>
          <pc:sldMk cId="0" sldId="270"/>
        </pc:sldMkLst>
      </pc:sldChg>
      <pc:sldChg chg="add del">
        <pc:chgData name="Joachim Gregoor" userId="b81c2c31-4e6e-4e80-9e11-4c38e7578037" providerId="ADAL" clId="{176E5998-5E55-6742-9290-5C02EBADC12E}" dt="2024-10-01T09:34:39.093" v="72" actId="2696"/>
        <pc:sldMkLst>
          <pc:docMk/>
          <pc:sldMk cId="4049246822" sldId="270"/>
        </pc:sldMkLst>
      </pc:sldChg>
      <pc:sldChg chg="del">
        <pc:chgData name="Joachim Gregoor" userId="b81c2c31-4e6e-4e80-9e11-4c38e7578037" providerId="ADAL" clId="{176E5998-5E55-6742-9290-5C02EBADC12E}" dt="2024-09-30T13:31:47.233" v="4" actId="2696"/>
        <pc:sldMkLst>
          <pc:docMk/>
          <pc:sldMk cId="0" sldId="271"/>
        </pc:sldMkLst>
      </pc:sldChg>
      <pc:sldChg chg="del">
        <pc:chgData name="Joachim Gregoor" userId="b81c2c31-4e6e-4e80-9e11-4c38e7578037" providerId="ADAL" clId="{176E5998-5E55-6742-9290-5C02EBADC12E}" dt="2024-09-30T13:31:47.579" v="5" actId="2696"/>
        <pc:sldMkLst>
          <pc:docMk/>
          <pc:sldMk cId="0" sldId="272"/>
        </pc:sldMkLst>
      </pc:sldChg>
      <pc:sldChg chg="modSp mod">
        <pc:chgData name="Joachim Gregoor" userId="b81c2c31-4e6e-4e80-9e11-4c38e7578037" providerId="ADAL" clId="{176E5998-5E55-6742-9290-5C02EBADC12E}" dt="2024-10-02T09:23:56.954" v="301" actId="1076"/>
        <pc:sldMkLst>
          <pc:docMk/>
          <pc:sldMk cId="0" sldId="274"/>
        </pc:sldMkLst>
        <pc:spChg chg="mod">
          <ac:chgData name="Joachim Gregoor" userId="b81c2c31-4e6e-4e80-9e11-4c38e7578037" providerId="ADAL" clId="{176E5998-5E55-6742-9290-5C02EBADC12E}" dt="2024-10-02T09:23:56.954" v="301" actId="1076"/>
          <ac:spMkLst>
            <pc:docMk/>
            <pc:sldMk cId="0" sldId="274"/>
            <ac:spMk id="5" creationId="{00000000-0000-0000-0000-000000000000}"/>
          </ac:spMkLst>
        </pc:spChg>
      </pc:sldChg>
      <pc:sldChg chg="del">
        <pc:chgData name="Joachim Gregoor" userId="b81c2c31-4e6e-4e80-9e11-4c38e7578037" providerId="ADAL" clId="{176E5998-5E55-6742-9290-5C02EBADC12E}" dt="2024-09-30T13:31:47.654" v="6" actId="2696"/>
        <pc:sldMkLst>
          <pc:docMk/>
          <pc:sldMk cId="0" sldId="276"/>
        </pc:sldMkLst>
      </pc:sldChg>
      <pc:sldChg chg="modSp mod">
        <pc:chgData name="Joachim Gregoor" userId="b81c2c31-4e6e-4e80-9e11-4c38e7578037" providerId="ADAL" clId="{176E5998-5E55-6742-9290-5C02EBADC12E}" dt="2024-10-02T09:24:02.174" v="302" actId="1076"/>
        <pc:sldMkLst>
          <pc:docMk/>
          <pc:sldMk cId="0" sldId="277"/>
        </pc:sldMkLst>
        <pc:spChg chg="mod">
          <ac:chgData name="Joachim Gregoor" userId="b81c2c31-4e6e-4e80-9e11-4c38e7578037" providerId="ADAL" clId="{176E5998-5E55-6742-9290-5C02EBADC12E}" dt="2024-10-02T09:24:02.174" v="302" actId="1076"/>
          <ac:spMkLst>
            <pc:docMk/>
            <pc:sldMk cId="0" sldId="277"/>
            <ac:spMk id="5" creationId="{00000000-0000-0000-0000-000000000000}"/>
          </ac:spMkLst>
        </pc:spChg>
      </pc:sldChg>
      <pc:sldChg chg="del">
        <pc:chgData name="Joachim Gregoor" userId="b81c2c31-4e6e-4e80-9e11-4c38e7578037" providerId="ADAL" clId="{176E5998-5E55-6742-9290-5C02EBADC12E}" dt="2024-09-30T13:31:48.731" v="11" actId="2696"/>
        <pc:sldMkLst>
          <pc:docMk/>
          <pc:sldMk cId="0" sldId="280"/>
        </pc:sldMkLst>
      </pc:sldChg>
      <pc:sldChg chg="del">
        <pc:chgData name="Joachim Gregoor" userId="b81c2c31-4e6e-4e80-9e11-4c38e7578037" providerId="ADAL" clId="{176E5998-5E55-6742-9290-5C02EBADC12E}" dt="2024-09-30T13:31:48.936" v="12" actId="2696"/>
        <pc:sldMkLst>
          <pc:docMk/>
          <pc:sldMk cId="0" sldId="282"/>
        </pc:sldMkLst>
      </pc:sldChg>
      <pc:sldChg chg="del">
        <pc:chgData name="Joachim Gregoor" userId="b81c2c31-4e6e-4e80-9e11-4c38e7578037" providerId="ADAL" clId="{176E5998-5E55-6742-9290-5C02EBADC12E}" dt="2024-09-30T13:31:49.162" v="13" actId="2696"/>
        <pc:sldMkLst>
          <pc:docMk/>
          <pc:sldMk cId="0" sldId="284"/>
        </pc:sldMkLst>
      </pc:sldChg>
      <pc:sldChg chg="del">
        <pc:chgData name="Joachim Gregoor" userId="b81c2c31-4e6e-4e80-9e11-4c38e7578037" providerId="ADAL" clId="{176E5998-5E55-6742-9290-5C02EBADC12E}" dt="2024-09-30T13:31:49.386" v="14" actId="2696"/>
        <pc:sldMkLst>
          <pc:docMk/>
          <pc:sldMk cId="0" sldId="285"/>
        </pc:sldMkLst>
      </pc:sldChg>
      <pc:sldChg chg="del">
        <pc:chgData name="Joachim Gregoor" userId="b81c2c31-4e6e-4e80-9e11-4c38e7578037" providerId="ADAL" clId="{176E5998-5E55-6742-9290-5C02EBADC12E}" dt="2024-09-30T13:31:49.613" v="15" actId="2696"/>
        <pc:sldMkLst>
          <pc:docMk/>
          <pc:sldMk cId="0" sldId="286"/>
        </pc:sldMkLst>
      </pc:sldChg>
      <pc:sldChg chg="del">
        <pc:chgData name="Joachim Gregoor" userId="b81c2c31-4e6e-4e80-9e11-4c38e7578037" providerId="ADAL" clId="{176E5998-5E55-6742-9290-5C02EBADC12E}" dt="2024-09-30T13:31:49.848" v="16" actId="2696"/>
        <pc:sldMkLst>
          <pc:docMk/>
          <pc:sldMk cId="0" sldId="287"/>
        </pc:sldMkLst>
      </pc:sldChg>
      <pc:sldChg chg="del">
        <pc:chgData name="Joachim Gregoor" userId="b81c2c31-4e6e-4e80-9e11-4c38e7578037" providerId="ADAL" clId="{176E5998-5E55-6742-9290-5C02EBADC12E}" dt="2024-09-30T13:31:50.086" v="17" actId="2696"/>
        <pc:sldMkLst>
          <pc:docMk/>
          <pc:sldMk cId="0" sldId="288"/>
        </pc:sldMkLst>
      </pc:sldChg>
      <pc:sldChg chg="del">
        <pc:chgData name="Joachim Gregoor" userId="b81c2c31-4e6e-4e80-9e11-4c38e7578037" providerId="ADAL" clId="{176E5998-5E55-6742-9290-5C02EBADC12E}" dt="2024-09-30T13:31:50.296" v="18" actId="2696"/>
        <pc:sldMkLst>
          <pc:docMk/>
          <pc:sldMk cId="0" sldId="289"/>
        </pc:sldMkLst>
      </pc:sldChg>
      <pc:sldChg chg="del">
        <pc:chgData name="Joachim Gregoor" userId="b81c2c31-4e6e-4e80-9e11-4c38e7578037" providerId="ADAL" clId="{176E5998-5E55-6742-9290-5C02EBADC12E}" dt="2024-09-30T13:31:50.623" v="19" actId="2696"/>
        <pc:sldMkLst>
          <pc:docMk/>
          <pc:sldMk cId="0" sldId="290"/>
        </pc:sldMkLst>
      </pc:sldChg>
      <pc:sldChg chg="del">
        <pc:chgData name="Joachim Gregoor" userId="b81c2c31-4e6e-4e80-9e11-4c38e7578037" providerId="ADAL" clId="{176E5998-5E55-6742-9290-5C02EBADC12E}" dt="2024-09-30T13:31:50.725" v="20" actId="2696"/>
        <pc:sldMkLst>
          <pc:docMk/>
          <pc:sldMk cId="0" sldId="291"/>
        </pc:sldMkLst>
      </pc:sldChg>
      <pc:sldChg chg="del">
        <pc:chgData name="Joachim Gregoor" userId="b81c2c31-4e6e-4e80-9e11-4c38e7578037" providerId="ADAL" clId="{176E5998-5E55-6742-9290-5C02EBADC12E}" dt="2024-09-30T13:31:50.972" v="21" actId="2696"/>
        <pc:sldMkLst>
          <pc:docMk/>
          <pc:sldMk cId="0" sldId="293"/>
        </pc:sldMkLst>
      </pc:sldChg>
      <pc:sldChg chg="del">
        <pc:chgData name="Joachim Gregoor" userId="b81c2c31-4e6e-4e80-9e11-4c38e7578037" providerId="ADAL" clId="{176E5998-5E55-6742-9290-5C02EBADC12E}" dt="2024-09-30T13:31:51.163" v="22" actId="2696"/>
        <pc:sldMkLst>
          <pc:docMk/>
          <pc:sldMk cId="0" sldId="295"/>
        </pc:sldMkLst>
      </pc:sldChg>
      <pc:sldChg chg="del">
        <pc:chgData name="Joachim Gregoor" userId="b81c2c31-4e6e-4e80-9e11-4c38e7578037" providerId="ADAL" clId="{176E5998-5E55-6742-9290-5C02EBADC12E}" dt="2024-09-30T13:31:51.505" v="23" actId="2696"/>
        <pc:sldMkLst>
          <pc:docMk/>
          <pc:sldMk cId="0" sldId="296"/>
        </pc:sldMkLst>
      </pc:sldChg>
      <pc:sldChg chg="del">
        <pc:chgData name="Joachim Gregoor" userId="b81c2c31-4e6e-4e80-9e11-4c38e7578037" providerId="ADAL" clId="{176E5998-5E55-6742-9290-5C02EBADC12E}" dt="2024-09-30T13:31:51.616" v="24" actId="2696"/>
        <pc:sldMkLst>
          <pc:docMk/>
          <pc:sldMk cId="0" sldId="297"/>
        </pc:sldMkLst>
      </pc:sldChg>
      <pc:sldChg chg="del">
        <pc:chgData name="Joachim Gregoor" userId="b81c2c31-4e6e-4e80-9e11-4c38e7578037" providerId="ADAL" clId="{176E5998-5E55-6742-9290-5C02EBADC12E}" dt="2024-09-30T13:31:51.849" v="25" actId="2696"/>
        <pc:sldMkLst>
          <pc:docMk/>
          <pc:sldMk cId="0" sldId="298"/>
        </pc:sldMkLst>
      </pc:sldChg>
      <pc:sldChg chg="del">
        <pc:chgData name="Joachim Gregoor" userId="b81c2c31-4e6e-4e80-9e11-4c38e7578037" providerId="ADAL" clId="{176E5998-5E55-6742-9290-5C02EBADC12E}" dt="2024-09-30T13:31:52.097" v="26" actId="2696"/>
        <pc:sldMkLst>
          <pc:docMk/>
          <pc:sldMk cId="0" sldId="301"/>
        </pc:sldMkLst>
      </pc:sldChg>
      <pc:sldChg chg="del">
        <pc:chgData name="Joachim Gregoor" userId="b81c2c31-4e6e-4e80-9e11-4c38e7578037" providerId="ADAL" clId="{176E5998-5E55-6742-9290-5C02EBADC12E}" dt="2024-09-30T13:31:52.355" v="27" actId="2696"/>
        <pc:sldMkLst>
          <pc:docMk/>
          <pc:sldMk cId="0" sldId="303"/>
        </pc:sldMkLst>
      </pc:sldChg>
      <pc:sldChg chg="del">
        <pc:chgData name="Joachim Gregoor" userId="b81c2c31-4e6e-4e80-9e11-4c38e7578037" providerId="ADAL" clId="{176E5998-5E55-6742-9290-5C02EBADC12E}" dt="2024-09-30T13:31:47.958" v="7" actId="2696"/>
        <pc:sldMkLst>
          <pc:docMk/>
          <pc:sldMk cId="1258672709" sldId="304"/>
        </pc:sldMkLst>
      </pc:sldChg>
      <pc:sldChg chg="del">
        <pc:chgData name="Joachim Gregoor" userId="b81c2c31-4e6e-4e80-9e11-4c38e7578037" providerId="ADAL" clId="{176E5998-5E55-6742-9290-5C02EBADC12E}" dt="2024-09-30T13:31:48.116" v="8" actId="2696"/>
        <pc:sldMkLst>
          <pc:docMk/>
          <pc:sldMk cId="2736162603" sldId="305"/>
        </pc:sldMkLst>
      </pc:sldChg>
      <pc:sldChg chg="del">
        <pc:chgData name="Joachim Gregoor" userId="b81c2c31-4e6e-4e80-9e11-4c38e7578037" providerId="ADAL" clId="{176E5998-5E55-6742-9290-5C02EBADC12E}" dt="2024-09-30T13:31:48.309" v="9" actId="2696"/>
        <pc:sldMkLst>
          <pc:docMk/>
          <pc:sldMk cId="658426822" sldId="306"/>
        </pc:sldMkLst>
      </pc:sldChg>
      <pc:sldChg chg="del">
        <pc:chgData name="Joachim Gregoor" userId="b81c2c31-4e6e-4e80-9e11-4c38e7578037" providerId="ADAL" clId="{176E5998-5E55-6742-9290-5C02EBADC12E}" dt="2024-09-30T13:31:48.520" v="10" actId="2696"/>
        <pc:sldMkLst>
          <pc:docMk/>
          <pc:sldMk cId="1907700171" sldId="307"/>
        </pc:sldMkLst>
      </pc:sldChg>
      <pc:sldChg chg="del">
        <pc:chgData name="Joachim Gregoor" userId="b81c2c31-4e6e-4e80-9e11-4c38e7578037" providerId="ADAL" clId="{176E5998-5E55-6742-9290-5C02EBADC12E}" dt="2024-09-30T13:31:52.738" v="28" actId="2696"/>
        <pc:sldMkLst>
          <pc:docMk/>
          <pc:sldMk cId="1526387111" sldId="308"/>
        </pc:sldMkLst>
      </pc:sldChg>
      <pc:sldChg chg="add del">
        <pc:chgData name="Joachim Gregoor" userId="b81c2c31-4e6e-4e80-9e11-4c38e7578037" providerId="ADAL" clId="{176E5998-5E55-6742-9290-5C02EBADC12E}" dt="2024-09-30T13:31:55.049" v="30" actId="2696"/>
        <pc:sldMkLst>
          <pc:docMk/>
          <pc:sldMk cId="844689902" sldId="311"/>
        </pc:sldMkLst>
      </pc:sldChg>
      <pc:sldChg chg="modSp mod">
        <pc:chgData name="Joachim Gregoor" userId="b81c2c31-4e6e-4e80-9e11-4c38e7578037" providerId="ADAL" clId="{176E5998-5E55-6742-9290-5C02EBADC12E}" dt="2024-10-10T11:55:28.201" v="312"/>
        <pc:sldMkLst>
          <pc:docMk/>
          <pc:sldMk cId="575160884" sldId="320"/>
        </pc:sldMkLst>
        <pc:spChg chg="mod">
          <ac:chgData name="Joachim Gregoor" userId="b81c2c31-4e6e-4e80-9e11-4c38e7578037" providerId="ADAL" clId="{176E5998-5E55-6742-9290-5C02EBADC12E}" dt="2024-10-10T11:55:28.201" v="312"/>
          <ac:spMkLst>
            <pc:docMk/>
            <pc:sldMk cId="575160884" sldId="320"/>
            <ac:spMk id="4" creationId="{F99ACBD9-8CF5-BC85-88C8-59AA1EFBEF41}"/>
          </ac:spMkLst>
        </pc:spChg>
      </pc:sldChg>
      <pc:sldChg chg="add del">
        <pc:chgData name="Joachim Gregoor" userId="b81c2c31-4e6e-4e80-9e11-4c38e7578037" providerId="ADAL" clId="{176E5998-5E55-6742-9290-5C02EBADC12E}" dt="2024-10-01T09:32:22.037" v="38" actId="2696"/>
        <pc:sldMkLst>
          <pc:docMk/>
          <pc:sldMk cId="580778611" sldId="636"/>
        </pc:sldMkLst>
      </pc:sldChg>
      <pc:sldChg chg="add del">
        <pc:chgData name="Joachim Gregoor" userId="b81c2c31-4e6e-4e80-9e11-4c38e7578037" providerId="ADAL" clId="{176E5998-5E55-6742-9290-5C02EBADC12E}" dt="2024-10-01T09:32:22.758" v="39" actId="2696"/>
        <pc:sldMkLst>
          <pc:docMk/>
          <pc:sldMk cId="2018964419" sldId="637"/>
        </pc:sldMkLst>
      </pc:sldChg>
      <pc:sldChg chg="add del">
        <pc:chgData name="Joachim Gregoor" userId="b81c2c31-4e6e-4e80-9e11-4c38e7578037" providerId="ADAL" clId="{176E5998-5E55-6742-9290-5C02EBADC12E}" dt="2024-10-01T09:32:23.388" v="40" actId="2696"/>
        <pc:sldMkLst>
          <pc:docMk/>
          <pc:sldMk cId="2511565882" sldId="638"/>
        </pc:sldMkLst>
      </pc:sldChg>
      <pc:sldChg chg="add del">
        <pc:chgData name="Joachim Gregoor" userId="b81c2c31-4e6e-4e80-9e11-4c38e7578037" providerId="ADAL" clId="{176E5998-5E55-6742-9290-5C02EBADC12E}" dt="2024-10-01T09:32:23.781" v="41" actId="2696"/>
        <pc:sldMkLst>
          <pc:docMk/>
          <pc:sldMk cId="3347249928" sldId="640"/>
        </pc:sldMkLst>
      </pc:sldChg>
      <pc:sldChg chg="add del modNotes">
        <pc:chgData name="Joachim Gregoor" userId="b81c2c31-4e6e-4e80-9e11-4c38e7578037" providerId="ADAL" clId="{176E5998-5E55-6742-9290-5C02EBADC12E}" dt="2024-10-01T09:32:24.546" v="42" actId="2696"/>
        <pc:sldMkLst>
          <pc:docMk/>
          <pc:sldMk cId="1086042411" sldId="641"/>
        </pc:sldMkLst>
      </pc:sldChg>
      <pc:sldChg chg="add del">
        <pc:chgData name="Joachim Gregoor" userId="b81c2c31-4e6e-4e80-9e11-4c38e7578037" providerId="ADAL" clId="{176E5998-5E55-6742-9290-5C02EBADC12E}" dt="2024-10-01T09:34:27.818" v="46" actId="2696"/>
        <pc:sldMkLst>
          <pc:docMk/>
          <pc:sldMk cId="3256715094" sldId="683"/>
        </pc:sldMkLst>
      </pc:sldChg>
      <pc:sldChg chg="add del">
        <pc:chgData name="Joachim Gregoor" userId="b81c2c31-4e6e-4e80-9e11-4c38e7578037" providerId="ADAL" clId="{176E5998-5E55-6742-9290-5C02EBADC12E}" dt="2024-10-01T09:34:32.595" v="57" actId="2696"/>
        <pc:sldMkLst>
          <pc:docMk/>
          <pc:sldMk cId="2945828169" sldId="685"/>
        </pc:sldMkLst>
      </pc:sldChg>
      <pc:sldChg chg="add del">
        <pc:chgData name="Joachim Gregoor" userId="b81c2c31-4e6e-4e80-9e11-4c38e7578037" providerId="ADAL" clId="{176E5998-5E55-6742-9290-5C02EBADC12E}" dt="2024-10-01T09:34:31.207" v="53" actId="2696"/>
        <pc:sldMkLst>
          <pc:docMk/>
          <pc:sldMk cId="2619606969" sldId="689"/>
        </pc:sldMkLst>
      </pc:sldChg>
      <pc:sldChg chg="add del">
        <pc:chgData name="Joachim Gregoor" userId="b81c2c31-4e6e-4e80-9e11-4c38e7578037" providerId="ADAL" clId="{176E5998-5E55-6742-9290-5C02EBADC12E}" dt="2024-10-01T09:34:33.550" v="60" actId="2696"/>
        <pc:sldMkLst>
          <pc:docMk/>
          <pc:sldMk cId="3210689592" sldId="690"/>
        </pc:sldMkLst>
      </pc:sldChg>
      <pc:sldChg chg="add del">
        <pc:chgData name="Joachim Gregoor" userId="b81c2c31-4e6e-4e80-9e11-4c38e7578037" providerId="ADAL" clId="{176E5998-5E55-6742-9290-5C02EBADC12E}" dt="2024-10-01T09:34:32.796" v="58" actId="2696"/>
        <pc:sldMkLst>
          <pc:docMk/>
          <pc:sldMk cId="3536106380" sldId="692"/>
        </pc:sldMkLst>
      </pc:sldChg>
      <pc:sldChg chg="add del">
        <pc:chgData name="Joachim Gregoor" userId="b81c2c31-4e6e-4e80-9e11-4c38e7578037" providerId="ADAL" clId="{176E5998-5E55-6742-9290-5C02EBADC12E}" dt="2024-10-01T09:34:34.548" v="63" actId="2696"/>
        <pc:sldMkLst>
          <pc:docMk/>
          <pc:sldMk cId="1829855552" sldId="693"/>
        </pc:sldMkLst>
      </pc:sldChg>
      <pc:sldChg chg="add del">
        <pc:chgData name="Joachim Gregoor" userId="b81c2c31-4e6e-4e80-9e11-4c38e7578037" providerId="ADAL" clId="{176E5998-5E55-6742-9290-5C02EBADC12E}" dt="2024-10-01T09:34:35.572" v="64" actId="2696"/>
        <pc:sldMkLst>
          <pc:docMk/>
          <pc:sldMk cId="365342999" sldId="694"/>
        </pc:sldMkLst>
      </pc:sldChg>
      <pc:sldChg chg="add del">
        <pc:chgData name="Joachim Gregoor" userId="b81c2c31-4e6e-4e80-9e11-4c38e7578037" providerId="ADAL" clId="{176E5998-5E55-6742-9290-5C02EBADC12E}" dt="2024-10-01T09:34:34.188" v="62" actId="2696"/>
        <pc:sldMkLst>
          <pc:docMk/>
          <pc:sldMk cId="964834665" sldId="726"/>
        </pc:sldMkLst>
      </pc:sldChg>
      <pc:sldChg chg="add del">
        <pc:chgData name="Joachim Gregoor" userId="b81c2c31-4e6e-4e80-9e11-4c38e7578037" providerId="ADAL" clId="{176E5998-5E55-6742-9290-5C02EBADC12E}" dt="2024-10-01T09:34:31.471" v="54" actId="2696"/>
        <pc:sldMkLst>
          <pc:docMk/>
          <pc:sldMk cId="4036889027" sldId="729"/>
        </pc:sldMkLst>
      </pc:sldChg>
      <pc:sldChg chg="add del">
        <pc:chgData name="Joachim Gregoor" userId="b81c2c31-4e6e-4e80-9e11-4c38e7578037" providerId="ADAL" clId="{176E5998-5E55-6742-9290-5C02EBADC12E}" dt="2024-10-01T09:34:27.327" v="45" actId="2696"/>
        <pc:sldMkLst>
          <pc:docMk/>
          <pc:sldMk cId="2243124222" sldId="738"/>
        </pc:sldMkLst>
      </pc:sldChg>
      <pc:sldChg chg="add del">
        <pc:chgData name="Joachim Gregoor" userId="b81c2c31-4e6e-4e80-9e11-4c38e7578037" providerId="ADAL" clId="{176E5998-5E55-6742-9290-5C02EBADC12E}" dt="2024-10-01T09:34:38.418" v="70" actId="2696"/>
        <pc:sldMkLst>
          <pc:docMk/>
          <pc:sldMk cId="3873788789" sldId="739"/>
        </pc:sldMkLst>
      </pc:sldChg>
      <pc:sldChg chg="add del">
        <pc:chgData name="Joachim Gregoor" userId="b81c2c31-4e6e-4e80-9e11-4c38e7578037" providerId="ADAL" clId="{176E5998-5E55-6742-9290-5C02EBADC12E}" dt="2024-10-01T09:34:29.653" v="49" actId="2696"/>
        <pc:sldMkLst>
          <pc:docMk/>
          <pc:sldMk cId="1518196705" sldId="741"/>
        </pc:sldMkLst>
      </pc:sldChg>
      <pc:sldChg chg="add del">
        <pc:chgData name="Joachim Gregoor" userId="b81c2c31-4e6e-4e80-9e11-4c38e7578037" providerId="ADAL" clId="{176E5998-5E55-6742-9290-5C02EBADC12E}" dt="2024-10-01T09:34:30.938" v="52" actId="2696"/>
        <pc:sldMkLst>
          <pc:docMk/>
          <pc:sldMk cId="1322290233" sldId="742"/>
        </pc:sldMkLst>
      </pc:sldChg>
      <pc:sldChg chg="add del">
        <pc:chgData name="Joachim Gregoor" userId="b81c2c31-4e6e-4e80-9e11-4c38e7578037" providerId="ADAL" clId="{176E5998-5E55-6742-9290-5C02EBADC12E}" dt="2024-10-01T09:34:32.343" v="56" actId="2696"/>
        <pc:sldMkLst>
          <pc:docMk/>
          <pc:sldMk cId="36836715" sldId="743"/>
        </pc:sldMkLst>
      </pc:sldChg>
      <pc:sldChg chg="add del">
        <pc:chgData name="Joachim Gregoor" userId="b81c2c31-4e6e-4e80-9e11-4c38e7578037" providerId="ADAL" clId="{176E5998-5E55-6742-9290-5C02EBADC12E}" dt="2024-10-01T09:32:21.633" v="37" actId="2696"/>
        <pc:sldMkLst>
          <pc:docMk/>
          <pc:sldMk cId="3763347045" sldId="745"/>
        </pc:sldMkLst>
      </pc:sldChg>
      <pc:sldChg chg="add del">
        <pc:chgData name="Joachim Gregoor" userId="b81c2c31-4e6e-4e80-9e11-4c38e7578037" providerId="ADAL" clId="{176E5998-5E55-6742-9290-5C02EBADC12E}" dt="2024-10-01T09:34:22.973" v="43" actId="2696"/>
        <pc:sldMkLst>
          <pc:docMk/>
          <pc:sldMk cId="2763303111" sldId="746"/>
        </pc:sldMkLst>
      </pc:sldChg>
      <pc:sldChg chg="add del">
        <pc:chgData name="Joachim Gregoor" userId="b81c2c31-4e6e-4e80-9e11-4c38e7578037" providerId="ADAL" clId="{176E5998-5E55-6742-9290-5C02EBADC12E}" dt="2024-10-01T09:34:23.528" v="44" actId="2696"/>
        <pc:sldMkLst>
          <pc:docMk/>
          <pc:sldMk cId="3484123048" sldId="747"/>
        </pc:sldMkLst>
      </pc:sldChg>
      <pc:sldChg chg="add del">
        <pc:chgData name="Joachim Gregoor" userId="b81c2c31-4e6e-4e80-9e11-4c38e7578037" providerId="ADAL" clId="{176E5998-5E55-6742-9290-5C02EBADC12E}" dt="2024-10-01T09:36:04.161" v="91" actId="2696"/>
        <pc:sldMkLst>
          <pc:docMk/>
          <pc:sldMk cId="4132615845" sldId="748"/>
        </pc:sldMkLst>
      </pc:sldChg>
      <pc:sldChg chg="add del">
        <pc:chgData name="Joachim Gregoor" userId="b81c2c31-4e6e-4e80-9e11-4c38e7578037" providerId="ADAL" clId="{176E5998-5E55-6742-9290-5C02EBADC12E}" dt="2024-10-01T09:34:37.745" v="68" actId="2696"/>
        <pc:sldMkLst>
          <pc:docMk/>
          <pc:sldMk cId="3726349908" sldId="749"/>
        </pc:sldMkLst>
      </pc:sldChg>
      <pc:sldChg chg="modSp add del mod">
        <pc:chgData name="Joachim Gregoor" userId="b81c2c31-4e6e-4e80-9e11-4c38e7578037" providerId="ADAL" clId="{176E5998-5E55-6742-9290-5C02EBADC12E}" dt="2024-10-02T09:18:10.241" v="228" actId="2696"/>
        <pc:sldMkLst>
          <pc:docMk/>
          <pc:sldMk cId="729875983" sldId="750"/>
        </pc:sldMkLst>
        <pc:spChg chg="mod">
          <ac:chgData name="Joachim Gregoor" userId="b81c2c31-4e6e-4e80-9e11-4c38e7578037" providerId="ADAL" clId="{176E5998-5E55-6742-9290-5C02EBADC12E}" dt="2024-10-02T09:12:15.286" v="121" actId="27636"/>
          <ac:spMkLst>
            <pc:docMk/>
            <pc:sldMk cId="729875983" sldId="750"/>
            <ac:spMk id="2" creationId="{E92FE2C4-270C-C605-D39F-7940B2F70484}"/>
          </ac:spMkLst>
        </pc:spChg>
        <pc:spChg chg="mod">
          <ac:chgData name="Joachim Gregoor" userId="b81c2c31-4e6e-4e80-9e11-4c38e7578037" providerId="ADAL" clId="{176E5998-5E55-6742-9290-5C02EBADC12E}" dt="2024-10-02T09:12:15.302" v="122" actId="27636"/>
          <ac:spMkLst>
            <pc:docMk/>
            <pc:sldMk cId="729875983" sldId="750"/>
            <ac:spMk id="3" creationId="{B70AF8DA-C655-A10A-6AD2-5E9BFD59B3A3}"/>
          </ac:spMkLst>
        </pc:spChg>
      </pc:sldChg>
      <pc:sldChg chg="addSp modSp add mod">
        <pc:chgData name="Joachim Gregoor" userId="b81c2c31-4e6e-4e80-9e11-4c38e7578037" providerId="ADAL" clId="{176E5998-5E55-6742-9290-5C02EBADC12E}" dt="2024-10-02T09:22:29.340" v="294" actId="207"/>
        <pc:sldMkLst>
          <pc:docMk/>
          <pc:sldMk cId="3070404758" sldId="752"/>
        </pc:sldMkLst>
        <pc:spChg chg="mod">
          <ac:chgData name="Joachim Gregoor" userId="b81c2c31-4e6e-4e80-9e11-4c38e7578037" providerId="ADAL" clId="{176E5998-5E55-6742-9290-5C02EBADC12E}" dt="2024-10-02T09:13:13.223" v="142" actId="14100"/>
          <ac:spMkLst>
            <pc:docMk/>
            <pc:sldMk cId="3070404758" sldId="752"/>
            <ac:spMk id="2" creationId="{A2EA8686-DB41-ADBB-1AC2-3289A4223388}"/>
          </ac:spMkLst>
        </pc:spChg>
        <pc:spChg chg="mod">
          <ac:chgData name="Joachim Gregoor" userId="b81c2c31-4e6e-4e80-9e11-4c38e7578037" providerId="ADAL" clId="{176E5998-5E55-6742-9290-5C02EBADC12E}" dt="2024-10-02T09:13:24.666" v="145" actId="115"/>
          <ac:spMkLst>
            <pc:docMk/>
            <pc:sldMk cId="3070404758" sldId="752"/>
            <ac:spMk id="3" creationId="{C8EFDF99-0B31-FE68-6B37-B67ED30C1D3F}"/>
          </ac:spMkLst>
        </pc:spChg>
        <pc:spChg chg="add mod">
          <ac:chgData name="Joachim Gregoor" userId="b81c2c31-4e6e-4e80-9e11-4c38e7578037" providerId="ADAL" clId="{176E5998-5E55-6742-9290-5C02EBADC12E}" dt="2024-10-02T09:22:29.340" v="294" actId="207"/>
          <ac:spMkLst>
            <pc:docMk/>
            <pc:sldMk cId="3070404758" sldId="752"/>
            <ac:spMk id="4" creationId="{368FEAB1-CF43-7F4D-0A6F-33ECACEC2F9E}"/>
          </ac:spMkLst>
        </pc:spChg>
      </pc:sldChg>
      <pc:sldChg chg="modSp add del mod">
        <pc:chgData name="Joachim Gregoor" userId="b81c2c31-4e6e-4e80-9e11-4c38e7578037" providerId="ADAL" clId="{176E5998-5E55-6742-9290-5C02EBADC12E}" dt="2024-10-02T09:16:27.461" v="205" actId="2696"/>
        <pc:sldMkLst>
          <pc:docMk/>
          <pc:sldMk cId="3525136247" sldId="753"/>
        </pc:sldMkLst>
        <pc:spChg chg="mod">
          <ac:chgData name="Joachim Gregoor" userId="b81c2c31-4e6e-4e80-9e11-4c38e7578037" providerId="ADAL" clId="{176E5998-5E55-6742-9290-5C02EBADC12E}" dt="2024-10-02T09:12:15.276" v="120" actId="27636"/>
          <ac:spMkLst>
            <pc:docMk/>
            <pc:sldMk cId="3525136247" sldId="753"/>
            <ac:spMk id="2" creationId="{A2EA8686-DB41-ADBB-1AC2-3289A4223388}"/>
          </ac:spMkLst>
        </pc:spChg>
        <pc:spChg chg="mod">
          <ac:chgData name="Joachim Gregoor" userId="b81c2c31-4e6e-4e80-9e11-4c38e7578037" providerId="ADAL" clId="{176E5998-5E55-6742-9290-5C02EBADC12E}" dt="2024-10-02T09:12:15.274" v="119" actId="27636"/>
          <ac:spMkLst>
            <pc:docMk/>
            <pc:sldMk cId="3525136247" sldId="753"/>
            <ac:spMk id="3" creationId="{C8EFDF99-0B31-FE68-6B37-B67ED30C1D3F}"/>
          </ac:spMkLst>
        </pc:spChg>
      </pc:sldChg>
      <pc:sldChg chg="modSp add del mod">
        <pc:chgData name="Joachim Gregoor" userId="b81c2c31-4e6e-4e80-9e11-4c38e7578037" providerId="ADAL" clId="{176E5998-5E55-6742-9290-5C02EBADC12E}" dt="2024-10-02T09:19:41.618" v="252" actId="2696"/>
        <pc:sldMkLst>
          <pc:docMk/>
          <pc:sldMk cId="2704923208" sldId="754"/>
        </pc:sldMkLst>
        <pc:spChg chg="mod">
          <ac:chgData name="Joachim Gregoor" userId="b81c2c31-4e6e-4e80-9e11-4c38e7578037" providerId="ADAL" clId="{176E5998-5E55-6742-9290-5C02EBADC12E}" dt="2024-10-02T09:12:15.348" v="126" actId="27636"/>
          <ac:spMkLst>
            <pc:docMk/>
            <pc:sldMk cId="2704923208" sldId="754"/>
            <ac:spMk id="2" creationId="{D086B232-D610-1AE0-827C-E5E1FDDA9159}"/>
          </ac:spMkLst>
        </pc:spChg>
        <pc:spChg chg="mod">
          <ac:chgData name="Joachim Gregoor" userId="b81c2c31-4e6e-4e80-9e11-4c38e7578037" providerId="ADAL" clId="{176E5998-5E55-6742-9290-5C02EBADC12E}" dt="2024-10-02T09:12:15.346" v="125" actId="27636"/>
          <ac:spMkLst>
            <pc:docMk/>
            <pc:sldMk cId="2704923208" sldId="754"/>
            <ac:spMk id="3" creationId="{BC6C9B15-9BE1-CB2A-DD69-D283C271DF2E}"/>
          </ac:spMkLst>
        </pc:spChg>
      </pc:sldChg>
      <pc:sldChg chg="add del">
        <pc:chgData name="Joachim Gregoor" userId="b81c2c31-4e6e-4e80-9e11-4c38e7578037" providerId="ADAL" clId="{176E5998-5E55-6742-9290-5C02EBADC12E}" dt="2024-10-01T09:36:05.885" v="92" actId="2696"/>
        <pc:sldMkLst>
          <pc:docMk/>
          <pc:sldMk cId="3384288481" sldId="755"/>
        </pc:sldMkLst>
      </pc:sldChg>
      <pc:sldChg chg="add del">
        <pc:chgData name="Joachim Gregoor" userId="b81c2c31-4e6e-4e80-9e11-4c38e7578037" providerId="ADAL" clId="{176E5998-5E55-6742-9290-5C02EBADC12E}" dt="2024-10-01T09:36:06.313" v="93" actId="2696"/>
        <pc:sldMkLst>
          <pc:docMk/>
          <pc:sldMk cId="1927259253" sldId="756"/>
        </pc:sldMkLst>
      </pc:sldChg>
      <pc:sldChg chg="add del">
        <pc:chgData name="Joachim Gregoor" userId="b81c2c31-4e6e-4e80-9e11-4c38e7578037" providerId="ADAL" clId="{176E5998-5E55-6742-9290-5C02EBADC12E}" dt="2024-10-01T09:36:06.833" v="94" actId="2696"/>
        <pc:sldMkLst>
          <pc:docMk/>
          <pc:sldMk cId="1470950815" sldId="757"/>
        </pc:sldMkLst>
      </pc:sldChg>
      <pc:sldChg chg="modSp add del mod">
        <pc:chgData name="Joachim Gregoor" userId="b81c2c31-4e6e-4e80-9e11-4c38e7578037" providerId="ADAL" clId="{176E5998-5E55-6742-9290-5C02EBADC12E}" dt="2024-10-02T09:18:20.556" v="230" actId="2696"/>
        <pc:sldMkLst>
          <pc:docMk/>
          <pc:sldMk cId="4262107358" sldId="758"/>
        </pc:sldMkLst>
        <pc:spChg chg="mod">
          <ac:chgData name="Joachim Gregoor" userId="b81c2c31-4e6e-4e80-9e11-4c38e7578037" providerId="ADAL" clId="{176E5998-5E55-6742-9290-5C02EBADC12E}" dt="2024-10-02T09:12:15.310" v="123" actId="27636"/>
          <ac:spMkLst>
            <pc:docMk/>
            <pc:sldMk cId="4262107358" sldId="758"/>
            <ac:spMk id="2" creationId="{D086B232-D610-1AE0-827C-E5E1FDDA9159}"/>
          </ac:spMkLst>
        </pc:spChg>
        <pc:spChg chg="mod">
          <ac:chgData name="Joachim Gregoor" userId="b81c2c31-4e6e-4e80-9e11-4c38e7578037" providerId="ADAL" clId="{176E5998-5E55-6742-9290-5C02EBADC12E}" dt="2024-10-02T09:12:15.315" v="124" actId="27636"/>
          <ac:spMkLst>
            <pc:docMk/>
            <pc:sldMk cId="4262107358" sldId="758"/>
            <ac:spMk id="3" creationId="{BC6C9B15-9BE1-CB2A-DD69-D283C271DF2E}"/>
          </ac:spMkLst>
        </pc:spChg>
      </pc:sldChg>
      <pc:sldChg chg="add del">
        <pc:chgData name="Joachim Gregoor" userId="b81c2c31-4e6e-4e80-9e11-4c38e7578037" providerId="ADAL" clId="{176E5998-5E55-6742-9290-5C02EBADC12E}" dt="2024-10-01T09:32:21.171" v="36" actId="2696"/>
        <pc:sldMkLst>
          <pc:docMk/>
          <pc:sldMk cId="1267121208" sldId="759"/>
        </pc:sldMkLst>
      </pc:sldChg>
      <pc:sldChg chg="add del">
        <pc:chgData name="Joachim Gregoor" userId="b81c2c31-4e6e-4e80-9e11-4c38e7578037" providerId="ADAL" clId="{176E5998-5E55-6742-9290-5C02EBADC12E}" dt="2024-10-01T09:34:33.190" v="59" actId="2696"/>
        <pc:sldMkLst>
          <pc:docMk/>
          <pc:sldMk cId="1581721236" sldId="760"/>
        </pc:sldMkLst>
      </pc:sldChg>
      <pc:sldChg chg="add del">
        <pc:chgData name="Joachim Gregoor" userId="b81c2c31-4e6e-4e80-9e11-4c38e7578037" providerId="ADAL" clId="{176E5998-5E55-6742-9290-5C02EBADC12E}" dt="2024-10-01T09:34:35.979" v="65" actId="2696"/>
        <pc:sldMkLst>
          <pc:docMk/>
          <pc:sldMk cId="1038058404" sldId="761"/>
        </pc:sldMkLst>
      </pc:sldChg>
      <pc:sldChg chg="add del modNotes">
        <pc:chgData name="Joachim Gregoor" userId="b81c2c31-4e6e-4e80-9e11-4c38e7578037" providerId="ADAL" clId="{176E5998-5E55-6742-9290-5C02EBADC12E}" dt="2024-10-01T09:34:39.565" v="73" actId="2696"/>
        <pc:sldMkLst>
          <pc:docMk/>
          <pc:sldMk cId="4233605759" sldId="762"/>
        </pc:sldMkLst>
      </pc:sldChg>
      <pc:sldChg chg="add del modNotes">
        <pc:chgData name="Joachim Gregoor" userId="b81c2c31-4e6e-4e80-9e11-4c38e7578037" providerId="ADAL" clId="{176E5998-5E55-6742-9290-5C02EBADC12E}" dt="2024-10-01T09:34:40.603" v="74" actId="2696"/>
        <pc:sldMkLst>
          <pc:docMk/>
          <pc:sldMk cId="880420635" sldId="763"/>
        </pc:sldMkLst>
      </pc:sldChg>
      <pc:sldChg chg="add del modNotes">
        <pc:chgData name="Joachim Gregoor" userId="b81c2c31-4e6e-4e80-9e11-4c38e7578037" providerId="ADAL" clId="{176E5998-5E55-6742-9290-5C02EBADC12E}" dt="2024-10-01T09:36:03.153" v="89" actId="2696"/>
        <pc:sldMkLst>
          <pc:docMk/>
          <pc:sldMk cId="3679574691" sldId="764"/>
        </pc:sldMkLst>
      </pc:sldChg>
      <pc:sldChg chg="add del">
        <pc:chgData name="Joachim Gregoor" userId="b81c2c31-4e6e-4e80-9e11-4c38e7578037" providerId="ADAL" clId="{176E5998-5E55-6742-9290-5C02EBADC12E}" dt="2024-10-01T09:34:28.597" v="47" actId="2696"/>
        <pc:sldMkLst>
          <pc:docMk/>
          <pc:sldMk cId="426470449" sldId="765"/>
        </pc:sldMkLst>
      </pc:sldChg>
      <pc:sldChg chg="add del">
        <pc:chgData name="Joachim Gregoor" userId="b81c2c31-4e6e-4e80-9e11-4c38e7578037" providerId="ADAL" clId="{176E5998-5E55-6742-9290-5C02EBADC12E}" dt="2024-10-01T09:36:03.723" v="90" actId="2696"/>
        <pc:sldMkLst>
          <pc:docMk/>
          <pc:sldMk cId="282366428" sldId="766"/>
        </pc:sldMkLst>
      </pc:sldChg>
      <pc:sldChg chg="add del">
        <pc:chgData name="Joachim Gregoor" userId="b81c2c31-4e6e-4e80-9e11-4c38e7578037" providerId="ADAL" clId="{176E5998-5E55-6742-9290-5C02EBADC12E}" dt="2024-10-01T09:34:29.272" v="48" actId="2696"/>
        <pc:sldMkLst>
          <pc:docMk/>
          <pc:sldMk cId="1780029519" sldId="767"/>
        </pc:sldMkLst>
      </pc:sldChg>
      <pc:sldChg chg="add del">
        <pc:chgData name="Joachim Gregoor" userId="b81c2c31-4e6e-4e80-9e11-4c38e7578037" providerId="ADAL" clId="{176E5998-5E55-6742-9290-5C02EBADC12E}" dt="2024-10-01T09:34:30.206" v="50" actId="2696"/>
        <pc:sldMkLst>
          <pc:docMk/>
          <pc:sldMk cId="1376903284" sldId="768"/>
        </pc:sldMkLst>
      </pc:sldChg>
      <pc:sldChg chg="add del">
        <pc:chgData name="Joachim Gregoor" userId="b81c2c31-4e6e-4e80-9e11-4c38e7578037" providerId="ADAL" clId="{176E5998-5E55-6742-9290-5C02EBADC12E}" dt="2024-10-01T09:34:30.668" v="51" actId="2696"/>
        <pc:sldMkLst>
          <pc:docMk/>
          <pc:sldMk cId="1910258720" sldId="769"/>
        </pc:sldMkLst>
      </pc:sldChg>
      <pc:sldChg chg="add del">
        <pc:chgData name="Joachim Gregoor" userId="b81c2c31-4e6e-4e80-9e11-4c38e7578037" providerId="ADAL" clId="{176E5998-5E55-6742-9290-5C02EBADC12E}" dt="2024-10-01T09:34:33.853" v="61" actId="2696"/>
        <pc:sldMkLst>
          <pc:docMk/>
          <pc:sldMk cId="1951785281" sldId="770"/>
        </pc:sldMkLst>
      </pc:sldChg>
      <pc:sldChg chg="add del">
        <pc:chgData name="Joachim Gregoor" userId="b81c2c31-4e6e-4e80-9e11-4c38e7578037" providerId="ADAL" clId="{176E5998-5E55-6742-9290-5C02EBADC12E}" dt="2024-10-01T09:34:36.392" v="66" actId="2696"/>
        <pc:sldMkLst>
          <pc:docMk/>
          <pc:sldMk cId="3714819259" sldId="771"/>
        </pc:sldMkLst>
      </pc:sldChg>
      <pc:sldChg chg="add del">
        <pc:chgData name="Joachim Gregoor" userId="b81c2c31-4e6e-4e80-9e11-4c38e7578037" providerId="ADAL" clId="{176E5998-5E55-6742-9290-5C02EBADC12E}" dt="2024-10-01T09:34:36.722" v="67" actId="2696"/>
        <pc:sldMkLst>
          <pc:docMk/>
          <pc:sldMk cId="3649136848" sldId="772"/>
        </pc:sldMkLst>
      </pc:sldChg>
      <pc:sldChg chg="add del">
        <pc:chgData name="Joachim Gregoor" userId="b81c2c31-4e6e-4e80-9e11-4c38e7578037" providerId="ADAL" clId="{176E5998-5E55-6742-9290-5C02EBADC12E}" dt="2024-10-01T09:34:38.182" v="69" actId="2696"/>
        <pc:sldMkLst>
          <pc:docMk/>
          <pc:sldMk cId="3684934917" sldId="773"/>
        </pc:sldMkLst>
      </pc:sldChg>
      <pc:sldChg chg="add del">
        <pc:chgData name="Joachim Gregoor" userId="b81c2c31-4e6e-4e80-9e11-4c38e7578037" providerId="ADAL" clId="{176E5998-5E55-6742-9290-5C02EBADC12E}" dt="2024-10-01T09:34:38.597" v="71" actId="2696"/>
        <pc:sldMkLst>
          <pc:docMk/>
          <pc:sldMk cId="997594383" sldId="774"/>
        </pc:sldMkLst>
      </pc:sldChg>
      <pc:sldChg chg="add del ord">
        <pc:chgData name="Joachim Gregoor" userId="b81c2c31-4e6e-4e80-9e11-4c38e7578037" providerId="ADAL" clId="{176E5998-5E55-6742-9290-5C02EBADC12E}" dt="2024-10-01T09:35:02.860" v="88" actId="20578"/>
        <pc:sldMkLst>
          <pc:docMk/>
          <pc:sldMk cId="3261946179" sldId="775"/>
        </pc:sldMkLst>
      </pc:sldChg>
      <pc:sldChg chg="modSp add mod">
        <pc:chgData name="Joachim Gregoor" userId="b81c2c31-4e6e-4e80-9e11-4c38e7578037" providerId="ADAL" clId="{176E5998-5E55-6742-9290-5C02EBADC12E}" dt="2024-10-02T09:22:36.149" v="295" actId="207"/>
        <pc:sldMkLst>
          <pc:docMk/>
          <pc:sldMk cId="2204591752" sldId="776"/>
        </pc:sldMkLst>
        <pc:spChg chg="mod">
          <ac:chgData name="Joachim Gregoor" userId="b81c2c31-4e6e-4e80-9e11-4c38e7578037" providerId="ADAL" clId="{176E5998-5E55-6742-9290-5C02EBADC12E}" dt="2024-10-02T09:16:19.897" v="204" actId="113"/>
          <ac:spMkLst>
            <pc:docMk/>
            <pc:sldMk cId="2204591752" sldId="776"/>
            <ac:spMk id="3" creationId="{75B6D8AF-D421-590D-BB21-C68FA4275D2D}"/>
          </ac:spMkLst>
        </pc:spChg>
        <pc:spChg chg="mod">
          <ac:chgData name="Joachim Gregoor" userId="b81c2c31-4e6e-4e80-9e11-4c38e7578037" providerId="ADAL" clId="{176E5998-5E55-6742-9290-5C02EBADC12E}" dt="2024-10-02T09:22:36.149" v="295" actId="207"/>
          <ac:spMkLst>
            <pc:docMk/>
            <pc:sldMk cId="2204591752" sldId="776"/>
            <ac:spMk id="4" creationId="{10374DB6-B14B-1ABA-8F48-C218FED99065}"/>
          </ac:spMkLst>
        </pc:spChg>
      </pc:sldChg>
      <pc:sldChg chg="modSp add mod ord">
        <pc:chgData name="Joachim Gregoor" userId="b81c2c31-4e6e-4e80-9e11-4c38e7578037" providerId="ADAL" clId="{176E5998-5E55-6742-9290-5C02EBADC12E}" dt="2024-10-02T09:23:49.817" v="299" actId="20578"/>
        <pc:sldMkLst>
          <pc:docMk/>
          <pc:sldMk cId="3785326479" sldId="777"/>
        </pc:sldMkLst>
        <pc:spChg chg="mod">
          <ac:chgData name="Joachim Gregoor" userId="b81c2c31-4e6e-4e80-9e11-4c38e7578037" providerId="ADAL" clId="{176E5998-5E55-6742-9290-5C02EBADC12E}" dt="2024-10-02T09:18:04.525" v="227" actId="115"/>
          <ac:spMkLst>
            <pc:docMk/>
            <pc:sldMk cId="3785326479" sldId="777"/>
            <ac:spMk id="3" creationId="{3223E2BB-86D2-D2CA-4D38-CAF659E1BB41}"/>
          </ac:spMkLst>
        </pc:spChg>
        <pc:spChg chg="mod">
          <ac:chgData name="Joachim Gregoor" userId="b81c2c31-4e6e-4e80-9e11-4c38e7578037" providerId="ADAL" clId="{176E5998-5E55-6742-9290-5C02EBADC12E}" dt="2024-10-02T09:22:40.049" v="296" actId="207"/>
          <ac:spMkLst>
            <pc:docMk/>
            <pc:sldMk cId="3785326479" sldId="777"/>
            <ac:spMk id="4" creationId="{E51A796C-8FB0-0019-31F2-1D9D49A9204F}"/>
          </ac:spMkLst>
        </pc:spChg>
      </pc:sldChg>
      <pc:sldChg chg="modSp add mod ord">
        <pc:chgData name="Joachim Gregoor" userId="b81c2c31-4e6e-4e80-9e11-4c38e7578037" providerId="ADAL" clId="{176E5998-5E55-6742-9290-5C02EBADC12E}" dt="2024-10-02T09:23:49.817" v="299" actId="20578"/>
        <pc:sldMkLst>
          <pc:docMk/>
          <pc:sldMk cId="3260734011" sldId="778"/>
        </pc:sldMkLst>
        <pc:spChg chg="mod">
          <ac:chgData name="Joachim Gregoor" userId="b81c2c31-4e6e-4e80-9e11-4c38e7578037" providerId="ADAL" clId="{176E5998-5E55-6742-9290-5C02EBADC12E}" dt="2024-10-02T09:19:23.268" v="248" actId="115"/>
          <ac:spMkLst>
            <pc:docMk/>
            <pc:sldMk cId="3260734011" sldId="778"/>
            <ac:spMk id="3" creationId="{144A8ABE-BF1B-09C6-0ADE-FECF5963470E}"/>
          </ac:spMkLst>
        </pc:spChg>
        <pc:spChg chg="mod">
          <ac:chgData name="Joachim Gregoor" userId="b81c2c31-4e6e-4e80-9e11-4c38e7578037" providerId="ADAL" clId="{176E5998-5E55-6742-9290-5C02EBADC12E}" dt="2024-10-02T09:22:44.570" v="297" actId="207"/>
          <ac:spMkLst>
            <pc:docMk/>
            <pc:sldMk cId="3260734011" sldId="778"/>
            <ac:spMk id="4" creationId="{E31DDE76-BD7E-2A7D-201B-DC07A54F25D1}"/>
          </ac:spMkLst>
        </pc:spChg>
      </pc:sldChg>
      <pc:sldChg chg="modSp add mod ord">
        <pc:chgData name="Joachim Gregoor" userId="b81c2c31-4e6e-4e80-9e11-4c38e7578037" providerId="ADAL" clId="{176E5998-5E55-6742-9290-5C02EBADC12E}" dt="2024-10-02T09:23:49.817" v="299" actId="20578"/>
        <pc:sldMkLst>
          <pc:docMk/>
          <pc:sldMk cId="4269592656" sldId="779"/>
        </pc:sldMkLst>
        <pc:spChg chg="mod">
          <ac:chgData name="Joachim Gregoor" userId="b81c2c31-4e6e-4e80-9e11-4c38e7578037" providerId="ADAL" clId="{176E5998-5E55-6742-9290-5C02EBADC12E}" dt="2024-10-02T09:21:02.476" v="269" actId="115"/>
          <ac:spMkLst>
            <pc:docMk/>
            <pc:sldMk cId="4269592656" sldId="779"/>
            <ac:spMk id="3" creationId="{FF4C013A-0C5B-5B07-0855-554C3960F8D2}"/>
          </ac:spMkLst>
        </pc:spChg>
        <pc:spChg chg="mod">
          <ac:chgData name="Joachim Gregoor" userId="b81c2c31-4e6e-4e80-9e11-4c38e7578037" providerId="ADAL" clId="{176E5998-5E55-6742-9290-5C02EBADC12E}" dt="2024-10-02T09:22:48.457" v="298" actId="207"/>
          <ac:spMkLst>
            <pc:docMk/>
            <pc:sldMk cId="4269592656" sldId="779"/>
            <ac:spMk id="4" creationId="{58668A2C-D840-BF61-0F6A-CBF67F6B7DC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048CF9-CE61-4D61-97D5-B4EF3BD3BA6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C7D9381-1BC0-4276-BE3D-6C869336E37C}">
      <dgm:prSet/>
      <dgm:spPr/>
      <dgm:t>
        <a:bodyPr/>
        <a:lstStyle/>
        <a:p>
          <a:r>
            <a:rPr lang="nl-BE"/>
            <a:t>Design challenge</a:t>
          </a:r>
          <a:endParaRPr lang="en-US"/>
        </a:p>
      </dgm:t>
    </dgm:pt>
    <dgm:pt modelId="{C2BE2C6D-6E81-4A96-9A01-35519BBA5158}" type="parTrans" cxnId="{412D043D-9C9C-4D9A-92BB-63F29B5F38E5}">
      <dgm:prSet/>
      <dgm:spPr/>
      <dgm:t>
        <a:bodyPr/>
        <a:lstStyle/>
        <a:p>
          <a:endParaRPr lang="en-US"/>
        </a:p>
      </dgm:t>
    </dgm:pt>
    <dgm:pt modelId="{F2E7253B-EA46-4F2B-8EAE-240CC5ECE3C4}" type="sibTrans" cxnId="{412D043D-9C9C-4D9A-92BB-63F29B5F38E5}">
      <dgm:prSet/>
      <dgm:spPr/>
      <dgm:t>
        <a:bodyPr/>
        <a:lstStyle/>
        <a:p>
          <a:endParaRPr lang="en-US"/>
        </a:p>
      </dgm:t>
    </dgm:pt>
    <dgm:pt modelId="{3137A796-7ED2-494B-8FB4-27CC653C572C}">
      <dgm:prSet/>
      <dgm:spPr/>
      <dgm:t>
        <a:bodyPr/>
        <a:lstStyle/>
        <a:p>
          <a:r>
            <a:rPr lang="nl-BE"/>
            <a:t>Storyboard</a:t>
          </a:r>
          <a:endParaRPr lang="en-US"/>
        </a:p>
      </dgm:t>
    </dgm:pt>
    <dgm:pt modelId="{08B6EB68-EE91-44C4-9CBE-2B3E3D9FE929}" type="parTrans" cxnId="{032958B8-C7FF-4C52-86BF-B2B0C7445425}">
      <dgm:prSet/>
      <dgm:spPr/>
      <dgm:t>
        <a:bodyPr/>
        <a:lstStyle/>
        <a:p>
          <a:endParaRPr lang="en-US"/>
        </a:p>
      </dgm:t>
    </dgm:pt>
    <dgm:pt modelId="{2FC93EB5-4343-4B0D-A872-7484687527A4}" type="sibTrans" cxnId="{032958B8-C7FF-4C52-86BF-B2B0C7445425}">
      <dgm:prSet/>
      <dgm:spPr/>
      <dgm:t>
        <a:bodyPr/>
        <a:lstStyle/>
        <a:p>
          <a:endParaRPr lang="en-US"/>
        </a:p>
      </dgm:t>
    </dgm:pt>
    <dgm:pt modelId="{5FD3374E-386B-4D32-9C40-2653AC2F882E}">
      <dgm:prSet/>
      <dgm:spPr/>
      <dgm:t>
        <a:bodyPr/>
        <a:lstStyle/>
        <a:p>
          <a:r>
            <a:rPr lang="nl-BE"/>
            <a:t>Open educational resources &amp; practices</a:t>
          </a:r>
          <a:endParaRPr lang="en-US"/>
        </a:p>
      </dgm:t>
    </dgm:pt>
    <dgm:pt modelId="{BDA19E00-4048-41C6-A89C-160E941D9AA9}" type="parTrans" cxnId="{D4DA0B54-E904-4E1C-9FA4-20FAC0FFEB87}">
      <dgm:prSet/>
      <dgm:spPr/>
      <dgm:t>
        <a:bodyPr/>
        <a:lstStyle/>
        <a:p>
          <a:endParaRPr lang="en-US"/>
        </a:p>
      </dgm:t>
    </dgm:pt>
    <dgm:pt modelId="{113E8C7E-6BC0-4DCE-BA21-DE933A834CE7}" type="sibTrans" cxnId="{D4DA0B54-E904-4E1C-9FA4-20FAC0FFEB87}">
      <dgm:prSet/>
      <dgm:spPr/>
      <dgm:t>
        <a:bodyPr/>
        <a:lstStyle/>
        <a:p>
          <a:endParaRPr lang="en-US"/>
        </a:p>
      </dgm:t>
    </dgm:pt>
    <dgm:pt modelId="{DC09DBBF-DBE7-431D-A9D0-7ED5DB0CB1E7}">
      <dgm:prSet/>
      <dgm:spPr/>
      <dgm:t>
        <a:bodyPr/>
        <a:lstStyle/>
        <a:p>
          <a:r>
            <a:rPr lang="nl-BE"/>
            <a:t>Marketplace</a:t>
          </a:r>
          <a:endParaRPr lang="en-US"/>
        </a:p>
      </dgm:t>
    </dgm:pt>
    <dgm:pt modelId="{95368AE3-77D7-4B73-A5A7-F182CEEA92D7}" type="parTrans" cxnId="{4413E8B2-CB8D-4A24-938B-1D41371495EB}">
      <dgm:prSet/>
      <dgm:spPr/>
      <dgm:t>
        <a:bodyPr/>
        <a:lstStyle/>
        <a:p>
          <a:endParaRPr lang="en-US"/>
        </a:p>
      </dgm:t>
    </dgm:pt>
    <dgm:pt modelId="{E01338DC-C519-4A71-8BC5-4CC08EA0A330}" type="sibTrans" cxnId="{4413E8B2-CB8D-4A24-938B-1D41371495EB}">
      <dgm:prSet/>
      <dgm:spPr/>
      <dgm:t>
        <a:bodyPr/>
        <a:lstStyle/>
        <a:p>
          <a:endParaRPr lang="en-US"/>
        </a:p>
      </dgm:t>
    </dgm:pt>
    <dgm:pt modelId="{3C31E068-BD90-4CA5-9282-7B4831306D87}">
      <dgm:prSet/>
      <dgm:spPr/>
      <dgm:t>
        <a:bodyPr/>
        <a:lstStyle/>
        <a:p>
          <a:r>
            <a:rPr lang="nl-BE"/>
            <a:t>Implementation challenges</a:t>
          </a:r>
          <a:endParaRPr lang="en-US"/>
        </a:p>
      </dgm:t>
    </dgm:pt>
    <dgm:pt modelId="{717D2D0A-BD79-4FE8-924D-1F69F3A56B5F}" type="parTrans" cxnId="{1B588B61-5F7D-4E5C-9642-3A6D6379F0E1}">
      <dgm:prSet/>
      <dgm:spPr/>
      <dgm:t>
        <a:bodyPr/>
        <a:lstStyle/>
        <a:p>
          <a:endParaRPr lang="en-US"/>
        </a:p>
      </dgm:t>
    </dgm:pt>
    <dgm:pt modelId="{5E9CACFE-C9AF-4C01-8334-4125E36C426B}" type="sibTrans" cxnId="{1B588B61-5F7D-4E5C-9642-3A6D6379F0E1}">
      <dgm:prSet/>
      <dgm:spPr/>
      <dgm:t>
        <a:bodyPr/>
        <a:lstStyle/>
        <a:p>
          <a:endParaRPr lang="en-US"/>
        </a:p>
      </dgm:t>
    </dgm:pt>
    <dgm:pt modelId="{6A99705D-94E4-4790-BC98-647D75784187}">
      <dgm:prSet/>
      <dgm:spPr/>
      <dgm:t>
        <a:bodyPr/>
        <a:lstStyle/>
        <a:p>
          <a:r>
            <a:rPr lang="nl-BE"/>
            <a:t>Wireless headsets &amp; mobile packages of 20 pico</a:t>
          </a:r>
          <a:endParaRPr lang="en-US"/>
        </a:p>
      </dgm:t>
    </dgm:pt>
    <dgm:pt modelId="{32BB46A2-D8C2-4D0E-BCE0-96AB2C208E64}" type="parTrans" cxnId="{9C86FB12-1579-4F89-AC50-DCA0D1A7005C}">
      <dgm:prSet/>
      <dgm:spPr/>
      <dgm:t>
        <a:bodyPr/>
        <a:lstStyle/>
        <a:p>
          <a:endParaRPr lang="en-US"/>
        </a:p>
      </dgm:t>
    </dgm:pt>
    <dgm:pt modelId="{823B398C-F634-4CEC-9C15-59F7B5FBDB70}" type="sibTrans" cxnId="{9C86FB12-1579-4F89-AC50-DCA0D1A7005C}">
      <dgm:prSet/>
      <dgm:spPr/>
      <dgm:t>
        <a:bodyPr/>
        <a:lstStyle/>
        <a:p>
          <a:endParaRPr lang="en-US"/>
        </a:p>
      </dgm:t>
    </dgm:pt>
    <dgm:pt modelId="{3144357C-1FEC-4F7D-9C67-D5BD4DB6D313}">
      <dgm:prSet/>
      <dgm:spPr/>
      <dgm:t>
        <a:bodyPr/>
        <a:lstStyle/>
        <a:p>
          <a:r>
            <a:rPr lang="nl-BE"/>
            <a:t>Cloud</a:t>
          </a:r>
          <a:endParaRPr lang="en-US"/>
        </a:p>
      </dgm:t>
    </dgm:pt>
    <dgm:pt modelId="{46BB8734-ED53-4413-A6ED-C3EF344B1853}" type="parTrans" cxnId="{9CA107F6-480D-4174-AEDB-48FF238F5D57}">
      <dgm:prSet/>
      <dgm:spPr/>
      <dgm:t>
        <a:bodyPr/>
        <a:lstStyle/>
        <a:p>
          <a:endParaRPr lang="en-US"/>
        </a:p>
      </dgm:t>
    </dgm:pt>
    <dgm:pt modelId="{C1EE1DCA-9D86-4049-9242-098693B5F910}" type="sibTrans" cxnId="{9CA107F6-480D-4174-AEDB-48FF238F5D57}">
      <dgm:prSet/>
      <dgm:spPr/>
      <dgm:t>
        <a:bodyPr/>
        <a:lstStyle/>
        <a:p>
          <a:endParaRPr lang="en-US"/>
        </a:p>
      </dgm:t>
    </dgm:pt>
    <dgm:pt modelId="{9CBABE2A-6DE9-48BD-9AF7-F731DA6912D4}">
      <dgm:prSet/>
      <dgm:spPr/>
      <dgm:t>
        <a:bodyPr/>
        <a:lstStyle/>
        <a:p>
          <a:r>
            <a:rPr lang="nl-BE"/>
            <a:t>Learner engagement challenges</a:t>
          </a:r>
          <a:endParaRPr lang="en-US"/>
        </a:p>
      </dgm:t>
    </dgm:pt>
    <dgm:pt modelId="{54000173-1669-494C-8302-A58C24AE9C41}" type="parTrans" cxnId="{5C8ABBC2-7252-4FEC-B284-3D7FB3730B4B}">
      <dgm:prSet/>
      <dgm:spPr/>
      <dgm:t>
        <a:bodyPr/>
        <a:lstStyle/>
        <a:p>
          <a:endParaRPr lang="en-US"/>
        </a:p>
      </dgm:t>
    </dgm:pt>
    <dgm:pt modelId="{F2D22833-A065-48CD-9D2B-96E99890FEA4}" type="sibTrans" cxnId="{5C8ABBC2-7252-4FEC-B284-3D7FB3730B4B}">
      <dgm:prSet/>
      <dgm:spPr/>
      <dgm:t>
        <a:bodyPr/>
        <a:lstStyle/>
        <a:p>
          <a:endParaRPr lang="en-US"/>
        </a:p>
      </dgm:t>
    </dgm:pt>
    <dgm:pt modelId="{8E14470A-9C48-4EA1-AFE6-A0282BDE2C5D}">
      <dgm:prSet/>
      <dgm:spPr/>
      <dgm:t>
        <a:bodyPr/>
        <a:lstStyle/>
        <a:p>
          <a:r>
            <a:rPr lang="nl-BE"/>
            <a:t>Learning analytics dashboard</a:t>
          </a:r>
          <a:endParaRPr lang="en-US"/>
        </a:p>
      </dgm:t>
    </dgm:pt>
    <dgm:pt modelId="{4C93951F-EEAE-4249-B8EF-782D11C59321}" type="parTrans" cxnId="{AAC640D7-0109-416B-9B42-84906F379513}">
      <dgm:prSet/>
      <dgm:spPr/>
      <dgm:t>
        <a:bodyPr/>
        <a:lstStyle/>
        <a:p>
          <a:endParaRPr lang="en-US"/>
        </a:p>
      </dgm:t>
    </dgm:pt>
    <dgm:pt modelId="{CD1E0059-D439-449D-B352-2A6199050549}" type="sibTrans" cxnId="{AAC640D7-0109-416B-9B42-84906F379513}">
      <dgm:prSet/>
      <dgm:spPr/>
      <dgm:t>
        <a:bodyPr/>
        <a:lstStyle/>
        <a:p>
          <a:endParaRPr lang="en-US"/>
        </a:p>
      </dgm:t>
    </dgm:pt>
    <dgm:pt modelId="{051A7CC5-EF64-4B4E-A953-5B34FFFF9CF1}">
      <dgm:prSet/>
      <dgm:spPr/>
      <dgm:t>
        <a:bodyPr/>
        <a:lstStyle/>
        <a:p>
          <a:r>
            <a:rPr lang="nl-BE"/>
            <a:t>Tutoring</a:t>
          </a:r>
          <a:endParaRPr lang="en-US"/>
        </a:p>
      </dgm:t>
    </dgm:pt>
    <dgm:pt modelId="{65575E69-9962-480D-816F-5E8A80C020ED}" type="parTrans" cxnId="{766C62BA-F4A8-4E0C-A3B6-B3B9DACF4619}">
      <dgm:prSet/>
      <dgm:spPr/>
      <dgm:t>
        <a:bodyPr/>
        <a:lstStyle/>
        <a:p>
          <a:endParaRPr lang="en-US"/>
        </a:p>
      </dgm:t>
    </dgm:pt>
    <dgm:pt modelId="{DF093885-A14C-4014-B584-6054C4E6BE44}" type="sibTrans" cxnId="{766C62BA-F4A8-4E0C-A3B6-B3B9DACF4619}">
      <dgm:prSet/>
      <dgm:spPr/>
      <dgm:t>
        <a:bodyPr/>
        <a:lstStyle/>
        <a:p>
          <a:endParaRPr lang="en-US"/>
        </a:p>
      </dgm:t>
    </dgm:pt>
    <dgm:pt modelId="{F6BBCE0B-90FE-497D-B1E4-B0626657FE02}">
      <dgm:prSet/>
      <dgm:spPr/>
      <dgm:t>
        <a:bodyPr/>
        <a:lstStyle/>
        <a:p>
          <a:r>
            <a:rPr lang="nl-BE"/>
            <a:t>Social element, questions, collaboration</a:t>
          </a:r>
          <a:endParaRPr lang="en-US"/>
        </a:p>
      </dgm:t>
    </dgm:pt>
    <dgm:pt modelId="{C2F7D3DA-C94E-4AE5-A28D-CAA6E097E210}" type="parTrans" cxnId="{4D9003BE-A98F-48BC-8FB8-2CEBA76910E0}">
      <dgm:prSet/>
      <dgm:spPr/>
      <dgm:t>
        <a:bodyPr/>
        <a:lstStyle/>
        <a:p>
          <a:endParaRPr lang="en-US"/>
        </a:p>
      </dgm:t>
    </dgm:pt>
    <dgm:pt modelId="{4FF58AA5-1742-4E72-8BDF-6DF816080EA1}" type="sibTrans" cxnId="{4D9003BE-A98F-48BC-8FB8-2CEBA76910E0}">
      <dgm:prSet/>
      <dgm:spPr/>
      <dgm:t>
        <a:bodyPr/>
        <a:lstStyle/>
        <a:p>
          <a:endParaRPr lang="en-US"/>
        </a:p>
      </dgm:t>
    </dgm:pt>
    <dgm:pt modelId="{32951D89-A80F-4B77-BB60-68F88A825EDB}" type="pres">
      <dgm:prSet presAssocID="{1C048CF9-CE61-4D61-97D5-B4EF3BD3BA6F}" presName="linear" presStyleCnt="0">
        <dgm:presLayoutVars>
          <dgm:animLvl val="lvl"/>
          <dgm:resizeHandles val="exact"/>
        </dgm:presLayoutVars>
      </dgm:prSet>
      <dgm:spPr/>
    </dgm:pt>
    <dgm:pt modelId="{8827B5F9-8DCA-4835-BC85-7B2F958632A9}" type="pres">
      <dgm:prSet presAssocID="{2C7D9381-1BC0-4276-BE3D-6C869336E37C}" presName="parentText" presStyleLbl="node1" presStyleIdx="0" presStyleCnt="3">
        <dgm:presLayoutVars>
          <dgm:chMax val="0"/>
          <dgm:bulletEnabled val="1"/>
        </dgm:presLayoutVars>
      </dgm:prSet>
      <dgm:spPr/>
    </dgm:pt>
    <dgm:pt modelId="{3AC6865E-CE8D-41D6-96E8-B06ADD07688D}" type="pres">
      <dgm:prSet presAssocID="{2C7D9381-1BC0-4276-BE3D-6C869336E37C}" presName="childText" presStyleLbl="revTx" presStyleIdx="0" presStyleCnt="3">
        <dgm:presLayoutVars>
          <dgm:bulletEnabled val="1"/>
        </dgm:presLayoutVars>
      </dgm:prSet>
      <dgm:spPr/>
    </dgm:pt>
    <dgm:pt modelId="{4DE53DFD-D9EB-4C85-B5BC-11D8195BCC96}" type="pres">
      <dgm:prSet presAssocID="{3C31E068-BD90-4CA5-9282-7B4831306D87}" presName="parentText" presStyleLbl="node1" presStyleIdx="1" presStyleCnt="3">
        <dgm:presLayoutVars>
          <dgm:chMax val="0"/>
          <dgm:bulletEnabled val="1"/>
        </dgm:presLayoutVars>
      </dgm:prSet>
      <dgm:spPr/>
    </dgm:pt>
    <dgm:pt modelId="{2BE603E5-9511-4429-897E-2C8A3C613C8F}" type="pres">
      <dgm:prSet presAssocID="{3C31E068-BD90-4CA5-9282-7B4831306D87}" presName="childText" presStyleLbl="revTx" presStyleIdx="1" presStyleCnt="3">
        <dgm:presLayoutVars>
          <dgm:bulletEnabled val="1"/>
        </dgm:presLayoutVars>
      </dgm:prSet>
      <dgm:spPr/>
    </dgm:pt>
    <dgm:pt modelId="{D33CA8BA-1BB0-40B7-8CF1-C18508BCCE58}" type="pres">
      <dgm:prSet presAssocID="{9CBABE2A-6DE9-48BD-9AF7-F731DA6912D4}" presName="parentText" presStyleLbl="node1" presStyleIdx="2" presStyleCnt="3">
        <dgm:presLayoutVars>
          <dgm:chMax val="0"/>
          <dgm:bulletEnabled val="1"/>
        </dgm:presLayoutVars>
      </dgm:prSet>
      <dgm:spPr/>
    </dgm:pt>
    <dgm:pt modelId="{344039E9-D30D-46BE-BE6C-10791CE5C056}" type="pres">
      <dgm:prSet presAssocID="{9CBABE2A-6DE9-48BD-9AF7-F731DA6912D4}" presName="childText" presStyleLbl="revTx" presStyleIdx="2" presStyleCnt="3">
        <dgm:presLayoutVars>
          <dgm:bulletEnabled val="1"/>
        </dgm:presLayoutVars>
      </dgm:prSet>
      <dgm:spPr/>
    </dgm:pt>
  </dgm:ptLst>
  <dgm:cxnLst>
    <dgm:cxn modelId="{9C86FB12-1579-4F89-AC50-DCA0D1A7005C}" srcId="{3C31E068-BD90-4CA5-9282-7B4831306D87}" destId="{6A99705D-94E4-4790-BC98-647D75784187}" srcOrd="0" destOrd="0" parTransId="{32BB46A2-D8C2-4D0E-BCE0-96AB2C208E64}" sibTransId="{823B398C-F634-4CEC-9C15-59F7B5FBDB70}"/>
    <dgm:cxn modelId="{412D043D-9C9C-4D9A-92BB-63F29B5F38E5}" srcId="{1C048CF9-CE61-4D61-97D5-B4EF3BD3BA6F}" destId="{2C7D9381-1BC0-4276-BE3D-6C869336E37C}" srcOrd="0" destOrd="0" parTransId="{C2BE2C6D-6E81-4A96-9A01-35519BBA5158}" sibTransId="{F2E7253B-EA46-4F2B-8EAE-240CC5ECE3C4}"/>
    <dgm:cxn modelId="{EA24324C-7333-49DB-8D5B-B7AAAE79FCBA}" type="presOf" srcId="{3144357C-1FEC-4F7D-9C67-D5BD4DB6D313}" destId="{2BE603E5-9511-4429-897E-2C8A3C613C8F}" srcOrd="0" destOrd="1" presId="urn:microsoft.com/office/officeart/2005/8/layout/vList2"/>
    <dgm:cxn modelId="{D4DA0B54-E904-4E1C-9FA4-20FAC0FFEB87}" srcId="{2C7D9381-1BC0-4276-BE3D-6C869336E37C}" destId="{5FD3374E-386B-4D32-9C40-2653AC2F882E}" srcOrd="1" destOrd="0" parTransId="{BDA19E00-4048-41C6-A89C-160E941D9AA9}" sibTransId="{113E8C7E-6BC0-4DCE-BA21-DE933A834CE7}"/>
    <dgm:cxn modelId="{1B588B61-5F7D-4E5C-9642-3A6D6379F0E1}" srcId="{1C048CF9-CE61-4D61-97D5-B4EF3BD3BA6F}" destId="{3C31E068-BD90-4CA5-9282-7B4831306D87}" srcOrd="1" destOrd="0" parTransId="{717D2D0A-BD79-4FE8-924D-1F69F3A56B5F}" sibTransId="{5E9CACFE-C9AF-4C01-8334-4125E36C426B}"/>
    <dgm:cxn modelId="{3817A065-5B8A-41DB-9C98-A8B318563421}" type="presOf" srcId="{DC09DBBF-DBE7-431D-A9D0-7ED5DB0CB1E7}" destId="{3AC6865E-CE8D-41D6-96E8-B06ADD07688D}" srcOrd="0" destOrd="2" presId="urn:microsoft.com/office/officeart/2005/8/layout/vList2"/>
    <dgm:cxn modelId="{740C8C69-6E9C-4776-96F3-4D4B09A63D29}" type="presOf" srcId="{3137A796-7ED2-494B-8FB4-27CC653C572C}" destId="{3AC6865E-CE8D-41D6-96E8-B06ADD07688D}" srcOrd="0" destOrd="0" presId="urn:microsoft.com/office/officeart/2005/8/layout/vList2"/>
    <dgm:cxn modelId="{9B783275-BEB2-42C3-B167-5E9AF66EE114}" type="presOf" srcId="{F6BBCE0B-90FE-497D-B1E4-B0626657FE02}" destId="{344039E9-D30D-46BE-BE6C-10791CE5C056}" srcOrd="0" destOrd="2" presId="urn:microsoft.com/office/officeart/2005/8/layout/vList2"/>
    <dgm:cxn modelId="{07E2CE93-67AF-4BCE-A384-60D1771A4868}" type="presOf" srcId="{6A99705D-94E4-4790-BC98-647D75784187}" destId="{2BE603E5-9511-4429-897E-2C8A3C613C8F}" srcOrd="0" destOrd="0" presId="urn:microsoft.com/office/officeart/2005/8/layout/vList2"/>
    <dgm:cxn modelId="{80DA4B95-C0DD-4F43-A9C2-A6F8B4153B25}" type="presOf" srcId="{1C048CF9-CE61-4D61-97D5-B4EF3BD3BA6F}" destId="{32951D89-A80F-4B77-BB60-68F88A825EDB}" srcOrd="0" destOrd="0" presId="urn:microsoft.com/office/officeart/2005/8/layout/vList2"/>
    <dgm:cxn modelId="{7C4B7895-D553-46D6-A6B1-A57C5565CF55}" type="presOf" srcId="{2C7D9381-1BC0-4276-BE3D-6C869336E37C}" destId="{8827B5F9-8DCA-4835-BC85-7B2F958632A9}" srcOrd="0" destOrd="0" presId="urn:microsoft.com/office/officeart/2005/8/layout/vList2"/>
    <dgm:cxn modelId="{C55863A5-35AA-43C4-AF55-BBDE688594FA}" type="presOf" srcId="{3C31E068-BD90-4CA5-9282-7B4831306D87}" destId="{4DE53DFD-D9EB-4C85-B5BC-11D8195BCC96}" srcOrd="0" destOrd="0" presId="urn:microsoft.com/office/officeart/2005/8/layout/vList2"/>
    <dgm:cxn modelId="{4413E8B2-CB8D-4A24-938B-1D41371495EB}" srcId="{2C7D9381-1BC0-4276-BE3D-6C869336E37C}" destId="{DC09DBBF-DBE7-431D-A9D0-7ED5DB0CB1E7}" srcOrd="2" destOrd="0" parTransId="{95368AE3-77D7-4B73-A5A7-F182CEEA92D7}" sibTransId="{E01338DC-C519-4A71-8BC5-4CC08EA0A330}"/>
    <dgm:cxn modelId="{EB51A9B5-C674-4B15-8C04-066FFB271C67}" type="presOf" srcId="{8E14470A-9C48-4EA1-AFE6-A0282BDE2C5D}" destId="{344039E9-D30D-46BE-BE6C-10791CE5C056}" srcOrd="0" destOrd="0" presId="urn:microsoft.com/office/officeart/2005/8/layout/vList2"/>
    <dgm:cxn modelId="{4DC419B8-2CBE-4799-A1A2-200A0BF6ADF7}" type="presOf" srcId="{5FD3374E-386B-4D32-9C40-2653AC2F882E}" destId="{3AC6865E-CE8D-41D6-96E8-B06ADD07688D}" srcOrd="0" destOrd="1" presId="urn:microsoft.com/office/officeart/2005/8/layout/vList2"/>
    <dgm:cxn modelId="{40DF4CB8-8DEF-489F-988F-E9DB3DC86A18}" type="presOf" srcId="{9CBABE2A-6DE9-48BD-9AF7-F731DA6912D4}" destId="{D33CA8BA-1BB0-40B7-8CF1-C18508BCCE58}" srcOrd="0" destOrd="0" presId="urn:microsoft.com/office/officeart/2005/8/layout/vList2"/>
    <dgm:cxn modelId="{032958B8-C7FF-4C52-86BF-B2B0C7445425}" srcId="{2C7D9381-1BC0-4276-BE3D-6C869336E37C}" destId="{3137A796-7ED2-494B-8FB4-27CC653C572C}" srcOrd="0" destOrd="0" parTransId="{08B6EB68-EE91-44C4-9CBE-2B3E3D9FE929}" sibTransId="{2FC93EB5-4343-4B0D-A872-7484687527A4}"/>
    <dgm:cxn modelId="{766C62BA-F4A8-4E0C-A3B6-B3B9DACF4619}" srcId="{9CBABE2A-6DE9-48BD-9AF7-F731DA6912D4}" destId="{051A7CC5-EF64-4B4E-A953-5B34FFFF9CF1}" srcOrd="1" destOrd="0" parTransId="{65575E69-9962-480D-816F-5E8A80C020ED}" sibTransId="{DF093885-A14C-4014-B584-6054C4E6BE44}"/>
    <dgm:cxn modelId="{4D9003BE-A98F-48BC-8FB8-2CEBA76910E0}" srcId="{9CBABE2A-6DE9-48BD-9AF7-F731DA6912D4}" destId="{F6BBCE0B-90FE-497D-B1E4-B0626657FE02}" srcOrd="2" destOrd="0" parTransId="{C2F7D3DA-C94E-4AE5-A28D-CAA6E097E210}" sibTransId="{4FF58AA5-1742-4E72-8BDF-6DF816080EA1}"/>
    <dgm:cxn modelId="{5C8ABBC2-7252-4FEC-B284-3D7FB3730B4B}" srcId="{1C048CF9-CE61-4D61-97D5-B4EF3BD3BA6F}" destId="{9CBABE2A-6DE9-48BD-9AF7-F731DA6912D4}" srcOrd="2" destOrd="0" parTransId="{54000173-1669-494C-8302-A58C24AE9C41}" sibTransId="{F2D22833-A065-48CD-9D2B-96E99890FEA4}"/>
    <dgm:cxn modelId="{AAC640D7-0109-416B-9B42-84906F379513}" srcId="{9CBABE2A-6DE9-48BD-9AF7-F731DA6912D4}" destId="{8E14470A-9C48-4EA1-AFE6-A0282BDE2C5D}" srcOrd="0" destOrd="0" parTransId="{4C93951F-EEAE-4249-B8EF-782D11C59321}" sibTransId="{CD1E0059-D439-449D-B352-2A6199050549}"/>
    <dgm:cxn modelId="{61EF61DF-559D-47E9-9A95-9D8DCCE2A2D9}" type="presOf" srcId="{051A7CC5-EF64-4B4E-A953-5B34FFFF9CF1}" destId="{344039E9-D30D-46BE-BE6C-10791CE5C056}" srcOrd="0" destOrd="1" presId="urn:microsoft.com/office/officeart/2005/8/layout/vList2"/>
    <dgm:cxn modelId="{9CA107F6-480D-4174-AEDB-48FF238F5D57}" srcId="{3C31E068-BD90-4CA5-9282-7B4831306D87}" destId="{3144357C-1FEC-4F7D-9C67-D5BD4DB6D313}" srcOrd="1" destOrd="0" parTransId="{46BB8734-ED53-4413-A6ED-C3EF344B1853}" sibTransId="{C1EE1DCA-9D86-4049-9242-098693B5F910}"/>
    <dgm:cxn modelId="{297A6283-A702-4EB0-8BAE-2FDAD856985C}" type="presParOf" srcId="{32951D89-A80F-4B77-BB60-68F88A825EDB}" destId="{8827B5F9-8DCA-4835-BC85-7B2F958632A9}" srcOrd="0" destOrd="0" presId="urn:microsoft.com/office/officeart/2005/8/layout/vList2"/>
    <dgm:cxn modelId="{8B2AD50C-1FA5-49BC-A24B-8FD97FE603EC}" type="presParOf" srcId="{32951D89-A80F-4B77-BB60-68F88A825EDB}" destId="{3AC6865E-CE8D-41D6-96E8-B06ADD07688D}" srcOrd="1" destOrd="0" presId="urn:microsoft.com/office/officeart/2005/8/layout/vList2"/>
    <dgm:cxn modelId="{F3D61E24-AB25-47C7-A802-5CF6387987AB}" type="presParOf" srcId="{32951D89-A80F-4B77-BB60-68F88A825EDB}" destId="{4DE53DFD-D9EB-4C85-B5BC-11D8195BCC96}" srcOrd="2" destOrd="0" presId="urn:microsoft.com/office/officeart/2005/8/layout/vList2"/>
    <dgm:cxn modelId="{CD343816-220E-4214-BE49-45419EF2B933}" type="presParOf" srcId="{32951D89-A80F-4B77-BB60-68F88A825EDB}" destId="{2BE603E5-9511-4429-897E-2C8A3C613C8F}" srcOrd="3" destOrd="0" presId="urn:microsoft.com/office/officeart/2005/8/layout/vList2"/>
    <dgm:cxn modelId="{9A3FE4D4-1A05-4217-A561-5E600FFDBEEB}" type="presParOf" srcId="{32951D89-A80F-4B77-BB60-68F88A825EDB}" destId="{D33CA8BA-1BB0-40B7-8CF1-C18508BCCE58}" srcOrd="4" destOrd="0" presId="urn:microsoft.com/office/officeart/2005/8/layout/vList2"/>
    <dgm:cxn modelId="{AD735F98-314E-430B-82CC-50A8150AC736}" type="presParOf" srcId="{32951D89-A80F-4B77-BB60-68F88A825EDB}" destId="{344039E9-D30D-46BE-BE6C-10791CE5C05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7B5F9-8DCA-4835-BC85-7B2F958632A9}">
      <dsp:nvSpPr>
        <dsp:cNvPr id="0" name=""/>
        <dsp:cNvSpPr/>
      </dsp:nvSpPr>
      <dsp:spPr>
        <a:xfrm>
          <a:off x="0" y="177425"/>
          <a:ext cx="9395460" cy="10553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nl-BE" sz="4400" kern="1200"/>
            <a:t>Design challenge</a:t>
          </a:r>
          <a:endParaRPr lang="en-US" sz="4400" kern="1200"/>
        </a:p>
      </dsp:txBody>
      <dsp:txXfrm>
        <a:off x="51517" y="228942"/>
        <a:ext cx="9292426" cy="952306"/>
      </dsp:txXfrm>
    </dsp:sp>
    <dsp:sp modelId="{3AC6865E-CE8D-41D6-96E8-B06ADD07688D}">
      <dsp:nvSpPr>
        <dsp:cNvPr id="0" name=""/>
        <dsp:cNvSpPr/>
      </dsp:nvSpPr>
      <dsp:spPr>
        <a:xfrm>
          <a:off x="0" y="1232765"/>
          <a:ext cx="9395460"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306"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nl-BE" sz="3400" kern="1200"/>
            <a:t>Storyboard</a:t>
          </a:r>
          <a:endParaRPr lang="en-US" sz="3400" kern="1200"/>
        </a:p>
        <a:p>
          <a:pPr marL="285750" lvl="1" indent="-285750" algn="l" defTabSz="1511300">
            <a:lnSpc>
              <a:spcPct val="90000"/>
            </a:lnSpc>
            <a:spcBef>
              <a:spcPct val="0"/>
            </a:spcBef>
            <a:spcAft>
              <a:spcPct val="20000"/>
            </a:spcAft>
            <a:buChar char="•"/>
          </a:pPr>
          <a:r>
            <a:rPr lang="nl-BE" sz="3400" kern="1200"/>
            <a:t>Open educational resources &amp; practices</a:t>
          </a:r>
          <a:endParaRPr lang="en-US" sz="3400" kern="1200"/>
        </a:p>
        <a:p>
          <a:pPr marL="285750" lvl="1" indent="-285750" algn="l" defTabSz="1511300">
            <a:lnSpc>
              <a:spcPct val="90000"/>
            </a:lnSpc>
            <a:spcBef>
              <a:spcPct val="0"/>
            </a:spcBef>
            <a:spcAft>
              <a:spcPct val="20000"/>
            </a:spcAft>
            <a:buChar char="•"/>
          </a:pPr>
          <a:r>
            <a:rPr lang="nl-BE" sz="3400" kern="1200"/>
            <a:t>Marketplace</a:t>
          </a:r>
          <a:endParaRPr lang="en-US" sz="3400" kern="1200"/>
        </a:p>
      </dsp:txBody>
      <dsp:txXfrm>
        <a:off x="0" y="1232765"/>
        <a:ext cx="9395460" cy="1776060"/>
      </dsp:txXfrm>
    </dsp:sp>
    <dsp:sp modelId="{4DE53DFD-D9EB-4C85-B5BC-11D8195BCC96}">
      <dsp:nvSpPr>
        <dsp:cNvPr id="0" name=""/>
        <dsp:cNvSpPr/>
      </dsp:nvSpPr>
      <dsp:spPr>
        <a:xfrm>
          <a:off x="0" y="3008826"/>
          <a:ext cx="9395460" cy="105534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nl-BE" sz="4400" kern="1200"/>
            <a:t>Implementation challenges</a:t>
          </a:r>
          <a:endParaRPr lang="en-US" sz="4400" kern="1200"/>
        </a:p>
      </dsp:txBody>
      <dsp:txXfrm>
        <a:off x="51517" y="3060343"/>
        <a:ext cx="9292426" cy="952306"/>
      </dsp:txXfrm>
    </dsp:sp>
    <dsp:sp modelId="{2BE603E5-9511-4429-897E-2C8A3C613C8F}">
      <dsp:nvSpPr>
        <dsp:cNvPr id="0" name=""/>
        <dsp:cNvSpPr/>
      </dsp:nvSpPr>
      <dsp:spPr>
        <a:xfrm>
          <a:off x="0" y="4064166"/>
          <a:ext cx="9395460"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306"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nl-BE" sz="3400" kern="1200"/>
            <a:t>Wireless headsets &amp; mobile packages of 20 pico</a:t>
          </a:r>
          <a:endParaRPr lang="en-US" sz="3400" kern="1200"/>
        </a:p>
        <a:p>
          <a:pPr marL="285750" lvl="1" indent="-285750" algn="l" defTabSz="1511300">
            <a:lnSpc>
              <a:spcPct val="90000"/>
            </a:lnSpc>
            <a:spcBef>
              <a:spcPct val="0"/>
            </a:spcBef>
            <a:spcAft>
              <a:spcPct val="20000"/>
            </a:spcAft>
            <a:buChar char="•"/>
          </a:pPr>
          <a:r>
            <a:rPr lang="nl-BE" sz="3400" kern="1200"/>
            <a:t>Cloud</a:t>
          </a:r>
          <a:endParaRPr lang="en-US" sz="3400" kern="1200"/>
        </a:p>
      </dsp:txBody>
      <dsp:txXfrm>
        <a:off x="0" y="4064166"/>
        <a:ext cx="9395460" cy="1184040"/>
      </dsp:txXfrm>
    </dsp:sp>
    <dsp:sp modelId="{D33CA8BA-1BB0-40B7-8CF1-C18508BCCE58}">
      <dsp:nvSpPr>
        <dsp:cNvPr id="0" name=""/>
        <dsp:cNvSpPr/>
      </dsp:nvSpPr>
      <dsp:spPr>
        <a:xfrm>
          <a:off x="0" y="5248206"/>
          <a:ext cx="9395460" cy="105534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nl-BE" sz="4400" kern="1200"/>
            <a:t>Learner engagement challenges</a:t>
          </a:r>
          <a:endParaRPr lang="en-US" sz="4400" kern="1200"/>
        </a:p>
      </dsp:txBody>
      <dsp:txXfrm>
        <a:off x="51517" y="5299723"/>
        <a:ext cx="9292426" cy="952306"/>
      </dsp:txXfrm>
    </dsp:sp>
    <dsp:sp modelId="{344039E9-D30D-46BE-BE6C-10791CE5C056}">
      <dsp:nvSpPr>
        <dsp:cNvPr id="0" name=""/>
        <dsp:cNvSpPr/>
      </dsp:nvSpPr>
      <dsp:spPr>
        <a:xfrm>
          <a:off x="0" y="6303546"/>
          <a:ext cx="9395460"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306"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nl-BE" sz="3400" kern="1200"/>
            <a:t>Learning analytics dashboard</a:t>
          </a:r>
          <a:endParaRPr lang="en-US" sz="3400" kern="1200"/>
        </a:p>
        <a:p>
          <a:pPr marL="285750" lvl="1" indent="-285750" algn="l" defTabSz="1511300">
            <a:lnSpc>
              <a:spcPct val="90000"/>
            </a:lnSpc>
            <a:spcBef>
              <a:spcPct val="0"/>
            </a:spcBef>
            <a:spcAft>
              <a:spcPct val="20000"/>
            </a:spcAft>
            <a:buChar char="•"/>
          </a:pPr>
          <a:r>
            <a:rPr lang="nl-BE" sz="3400" kern="1200"/>
            <a:t>Tutoring</a:t>
          </a:r>
          <a:endParaRPr lang="en-US" sz="3400" kern="1200"/>
        </a:p>
        <a:p>
          <a:pPr marL="285750" lvl="1" indent="-285750" algn="l" defTabSz="1511300">
            <a:lnSpc>
              <a:spcPct val="90000"/>
            </a:lnSpc>
            <a:spcBef>
              <a:spcPct val="0"/>
            </a:spcBef>
            <a:spcAft>
              <a:spcPct val="20000"/>
            </a:spcAft>
            <a:buChar char="•"/>
          </a:pPr>
          <a:r>
            <a:rPr lang="nl-BE" sz="3400" kern="1200"/>
            <a:t>Social element, questions, collaboration</a:t>
          </a:r>
          <a:endParaRPr lang="en-US" sz="3400" kern="1200"/>
        </a:p>
      </dsp:txBody>
      <dsp:txXfrm>
        <a:off x="0" y="6303546"/>
        <a:ext cx="9395460" cy="17760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775393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43DFB-D715-00BE-B987-C61B25E584B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BE909C5-C21A-4AE8-82DB-3EA19F3D3E1D}"/>
              </a:ext>
            </a:extLst>
          </p:cNvPr>
          <p:cNvSpPr>
            <a:spLocks noGrp="1" noRot="1" noChangeAspect="1"/>
          </p:cNvSpPr>
          <p:nvPr>
            <p:ph type="sldImg"/>
          </p:nvPr>
        </p:nvSpPr>
        <p:spPr>
          <a:xfrm>
            <a:off x="2290763" y="512763"/>
            <a:ext cx="4562475" cy="2566987"/>
          </a:xfrm>
        </p:spPr>
      </p:sp>
      <p:sp>
        <p:nvSpPr>
          <p:cNvPr id="3" name="Tijdelijke aanduiding voor notities 2">
            <a:extLst>
              <a:ext uri="{FF2B5EF4-FFF2-40B4-BE49-F238E27FC236}">
                <a16:creationId xmlns:a16="http://schemas.microsoft.com/office/drawing/2014/main" id="{57CA3EFB-753C-FA08-8652-90F20D44EF9F}"/>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D51A5DE0-1641-1097-E0A1-F400F0D4926B}"/>
              </a:ext>
            </a:extLst>
          </p:cNvPr>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2825768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F3B24-C745-BFBA-5B9B-9254DDD2C71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FB23E56-EC63-94D4-1F45-365B9FB5B780}"/>
              </a:ext>
            </a:extLst>
          </p:cNvPr>
          <p:cNvSpPr>
            <a:spLocks noGrp="1" noRot="1" noChangeAspect="1"/>
          </p:cNvSpPr>
          <p:nvPr>
            <p:ph type="sldImg"/>
          </p:nvPr>
        </p:nvSpPr>
        <p:spPr>
          <a:xfrm>
            <a:off x="2290763" y="512763"/>
            <a:ext cx="4562475" cy="2566987"/>
          </a:xfrm>
        </p:spPr>
      </p:sp>
      <p:sp>
        <p:nvSpPr>
          <p:cNvPr id="3" name="Tijdelijke aanduiding voor notities 2">
            <a:extLst>
              <a:ext uri="{FF2B5EF4-FFF2-40B4-BE49-F238E27FC236}">
                <a16:creationId xmlns:a16="http://schemas.microsoft.com/office/drawing/2014/main" id="{A8FD2CAE-A01D-BB1A-CCAF-6B4C67314A93}"/>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6950D40F-9A8C-E87F-A497-919D10EB5070}"/>
              </a:ext>
            </a:extLst>
          </p:cNvPr>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3034496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26</a:t>
            </a:fld>
            <a:endParaRPr lang="cs-CZ"/>
          </a:p>
        </p:txBody>
      </p:sp>
    </p:spTree>
    <p:extLst>
      <p:ext uri="{BB962C8B-B14F-4D97-AF65-F5344CB8AC3E}">
        <p14:creationId xmlns:p14="http://schemas.microsoft.com/office/powerpoint/2010/main" val="2127814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EE6D6-4581-25FD-7215-25C582D0490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E6317C1-6B6C-8D01-5367-240DF6C03DBC}"/>
              </a:ext>
            </a:extLst>
          </p:cNvPr>
          <p:cNvSpPr>
            <a:spLocks noGrp="1" noRot="1" noChangeAspect="1"/>
          </p:cNvSpPr>
          <p:nvPr>
            <p:ph type="sldImg"/>
          </p:nvPr>
        </p:nvSpPr>
        <p:spPr>
          <a:xfrm>
            <a:off x="2290763" y="512763"/>
            <a:ext cx="4562475" cy="2566987"/>
          </a:xfrm>
        </p:spPr>
      </p:sp>
      <p:sp>
        <p:nvSpPr>
          <p:cNvPr id="3" name="Tijdelijke aanduiding voor notities 2">
            <a:extLst>
              <a:ext uri="{FF2B5EF4-FFF2-40B4-BE49-F238E27FC236}">
                <a16:creationId xmlns:a16="http://schemas.microsoft.com/office/drawing/2014/main" id="{64DD8FFF-2361-C7FE-7500-40515032F5A2}"/>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0A733C8D-F998-0A6B-7F4A-5658FFAD310B}"/>
              </a:ext>
            </a:extLst>
          </p:cNvPr>
          <p:cNvSpPr>
            <a:spLocks noGrp="1"/>
          </p:cNvSpPr>
          <p:nvPr>
            <p:ph type="sldNum" sz="quarter" idx="5"/>
          </p:nvPr>
        </p:nvSpPr>
        <p:spPr/>
        <p:txBody>
          <a:bodyPr/>
          <a:lstStyle/>
          <a:p>
            <a:fld id="{871B2431-D351-4C6E-A3CF-9DFAC0E3E050}" type="slidenum">
              <a:rPr lang="cs-CZ" smtClean="0"/>
              <a:t>29</a:t>
            </a:fld>
            <a:endParaRPr lang="cs-CZ"/>
          </a:p>
        </p:txBody>
      </p:sp>
    </p:spTree>
    <p:extLst>
      <p:ext uri="{BB962C8B-B14F-4D97-AF65-F5344CB8AC3E}">
        <p14:creationId xmlns:p14="http://schemas.microsoft.com/office/powerpoint/2010/main" val="2569498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775393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05D8F-6A02-A8F9-2006-2EE2EC4950E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E1C8B51-5C70-315B-E0A3-C7ED9D366818}"/>
              </a:ext>
            </a:extLst>
          </p:cNvPr>
          <p:cNvSpPr>
            <a:spLocks noGrp="1" noRot="1" noChangeAspect="1"/>
          </p:cNvSpPr>
          <p:nvPr>
            <p:ph type="sldImg"/>
          </p:nvPr>
        </p:nvSpPr>
        <p:spPr>
          <a:xfrm>
            <a:off x="2290763" y="512763"/>
            <a:ext cx="4562475" cy="2566987"/>
          </a:xfrm>
        </p:spPr>
      </p:sp>
      <p:sp>
        <p:nvSpPr>
          <p:cNvPr id="3" name="Tijdelijke aanduiding voor notities 2">
            <a:extLst>
              <a:ext uri="{FF2B5EF4-FFF2-40B4-BE49-F238E27FC236}">
                <a16:creationId xmlns:a16="http://schemas.microsoft.com/office/drawing/2014/main" id="{DE4B05ED-A96E-9BBD-32FF-572E22384A9A}"/>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8EA48931-6D61-1500-F27E-E2C2DDF42FD9}"/>
              </a:ext>
            </a:extLst>
          </p:cNvPr>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3377707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https://onix-systems.com/blog/implementing-virtual-reality-in-medicine-and-medical-training</a:t>
            </a:r>
          </a:p>
          <a:p>
            <a:endParaRPr lang="en-US"/>
          </a:p>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68F33-7A9E-D767-1BD3-DD189B406F5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6D32FAE-13BF-6387-7039-77DC7A015A0A}"/>
              </a:ext>
            </a:extLst>
          </p:cNvPr>
          <p:cNvSpPr>
            <a:spLocks noGrp="1" noRot="1" noChangeAspect="1"/>
          </p:cNvSpPr>
          <p:nvPr>
            <p:ph type="sldImg"/>
          </p:nvPr>
        </p:nvSpPr>
        <p:spPr>
          <a:xfrm>
            <a:off x="2290763" y="512763"/>
            <a:ext cx="4562475" cy="2566987"/>
          </a:xfrm>
        </p:spPr>
      </p:sp>
      <p:sp>
        <p:nvSpPr>
          <p:cNvPr id="3" name="Tijdelijke aanduiding voor notities 2">
            <a:extLst>
              <a:ext uri="{FF2B5EF4-FFF2-40B4-BE49-F238E27FC236}">
                <a16:creationId xmlns:a16="http://schemas.microsoft.com/office/drawing/2014/main" id="{F56029F6-5C0C-6DF2-06F8-98458289BD1B}"/>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A2F2A037-52F9-2177-ECEF-36C802B41E3B}"/>
              </a:ext>
            </a:extLst>
          </p:cNvPr>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1734127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4F0CA-7F8F-36F9-7F93-F5BFDD93B5C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29B60EB-A532-7758-72CE-4962F41DB340}"/>
              </a:ext>
            </a:extLst>
          </p:cNvPr>
          <p:cNvSpPr>
            <a:spLocks noGrp="1" noRot="1" noChangeAspect="1"/>
          </p:cNvSpPr>
          <p:nvPr>
            <p:ph type="sldImg"/>
          </p:nvPr>
        </p:nvSpPr>
        <p:spPr>
          <a:xfrm>
            <a:off x="2290763" y="512763"/>
            <a:ext cx="4562475" cy="2566987"/>
          </a:xfrm>
        </p:spPr>
      </p:sp>
      <p:sp>
        <p:nvSpPr>
          <p:cNvPr id="3" name="Tijdelijke aanduiding voor notities 2">
            <a:extLst>
              <a:ext uri="{FF2B5EF4-FFF2-40B4-BE49-F238E27FC236}">
                <a16:creationId xmlns:a16="http://schemas.microsoft.com/office/drawing/2014/main" id="{FD98C21A-AE03-CB7E-54C4-8FFB9BE5C411}"/>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C852A55E-9F33-58D2-F5C3-0B39E3E725C2}"/>
              </a:ext>
            </a:extLst>
          </p:cNvPr>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2350113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623400" y="890051"/>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normAutofit/>
          </a:bodyPr>
          <a:lstStyle>
            <a:lvl1pPr marL="914378" lvl="0" indent="-685784">
              <a:spcBef>
                <a:spcPts val="0"/>
              </a:spcBef>
              <a:spcAft>
                <a:spcPts val="0"/>
              </a:spcAft>
              <a:buSzPts val="1800"/>
              <a:buChar char="●"/>
              <a:defRPr/>
            </a:lvl1pPr>
            <a:lvl2pPr marL="1828755" lvl="1" indent="-634985">
              <a:spcBef>
                <a:spcPts val="0"/>
              </a:spcBef>
              <a:spcAft>
                <a:spcPts val="0"/>
              </a:spcAft>
              <a:buSzPts val="1400"/>
              <a:buChar char="○"/>
              <a:defRPr/>
            </a:lvl2pPr>
            <a:lvl3pPr marL="2743131" lvl="2" indent="-634985">
              <a:spcBef>
                <a:spcPts val="0"/>
              </a:spcBef>
              <a:spcAft>
                <a:spcPts val="0"/>
              </a:spcAft>
              <a:buSzPts val="1400"/>
              <a:buChar char="■"/>
              <a:defRPr/>
            </a:lvl3pPr>
            <a:lvl4pPr marL="3657509" lvl="3" indent="-634985">
              <a:spcBef>
                <a:spcPts val="0"/>
              </a:spcBef>
              <a:spcAft>
                <a:spcPts val="0"/>
              </a:spcAft>
              <a:buSzPts val="1400"/>
              <a:buChar char="●"/>
              <a:defRPr/>
            </a:lvl4pPr>
            <a:lvl5pPr marL="4571886" lvl="4" indent="-634985">
              <a:spcBef>
                <a:spcPts val="0"/>
              </a:spcBef>
              <a:spcAft>
                <a:spcPts val="0"/>
              </a:spcAft>
              <a:buSzPts val="1400"/>
              <a:buChar char="○"/>
              <a:defRPr/>
            </a:lvl5pPr>
            <a:lvl6pPr marL="5486264" lvl="5" indent="-634985">
              <a:spcBef>
                <a:spcPts val="0"/>
              </a:spcBef>
              <a:spcAft>
                <a:spcPts val="0"/>
              </a:spcAft>
              <a:buSzPts val="1400"/>
              <a:buChar char="■"/>
              <a:defRPr/>
            </a:lvl6pPr>
            <a:lvl7pPr marL="6400640" lvl="6" indent="-634985">
              <a:spcBef>
                <a:spcPts val="0"/>
              </a:spcBef>
              <a:spcAft>
                <a:spcPts val="0"/>
              </a:spcAft>
              <a:buSzPts val="1400"/>
              <a:buChar char="●"/>
              <a:defRPr/>
            </a:lvl7pPr>
            <a:lvl8pPr marL="7315017" lvl="7" indent="-634985">
              <a:spcBef>
                <a:spcPts val="0"/>
              </a:spcBef>
              <a:spcAft>
                <a:spcPts val="0"/>
              </a:spcAft>
              <a:buSzPts val="1400"/>
              <a:buChar char="○"/>
              <a:defRPr/>
            </a:lvl8pPr>
            <a:lvl9pPr marL="8229395" lvl="8" indent="-634985">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6980500" y="9362018"/>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BE" smtClean="0"/>
              <a:pPr/>
              <a:t>‹nr.›</a:t>
            </a:fld>
            <a:endParaRPr lang="nl-BE"/>
          </a:p>
        </p:txBody>
      </p:sp>
    </p:spTree>
    <p:extLst>
      <p:ext uri="{BB962C8B-B14F-4D97-AF65-F5344CB8AC3E}">
        <p14:creationId xmlns:p14="http://schemas.microsoft.com/office/powerpoint/2010/main" val="100541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hyperlink" Target="https://innobuyer.eu/" TargetMode="External"/><Relationship Id="rId7" Type="http://schemas.openxmlformats.org/officeDocument/2006/relationships/hyperlink" Target="https://www.linkedin.com/company/innobuyer" TargetMode="External"/><Relationship Id="rId2" Type="http://schemas.openxmlformats.org/officeDocument/2006/relationships/image" Target="../media/image38.jpg"/><Relationship Id="rId1" Type="http://schemas.openxmlformats.org/officeDocument/2006/relationships/slideLayout" Target="../slideLayouts/slideLayout1.xml"/><Relationship Id="rId6" Type="http://schemas.openxmlformats.org/officeDocument/2006/relationships/image" Target="../media/image40.emf"/><Relationship Id="rId5" Type="http://schemas.openxmlformats.org/officeDocument/2006/relationships/hyperlink" Target="https://twitter.com/InnoBuyer" TargetMode="External"/><Relationship Id="rId10" Type="http://schemas.openxmlformats.org/officeDocument/2006/relationships/image" Target="../media/image3.png"/><Relationship Id="rId4" Type="http://schemas.openxmlformats.org/officeDocument/2006/relationships/image" Target="../media/image39.emf"/><Relationship Id="rId9"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youtu.be/IlXxkmM5vwY?feature=shar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youtu.be/bkzkelf7IpI?feature=shar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youtu.be/zmdRe_6lqtI?feature=shar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A8785-2C5A-6C14-DF31-970A8FA8C921}"/>
              </a:ext>
            </a:extLst>
          </p:cNvPr>
          <p:cNvSpPr>
            <a:spLocks noGrp="1"/>
          </p:cNvSpPr>
          <p:nvPr>
            <p:ph type="ctrTitle"/>
          </p:nvPr>
        </p:nvSpPr>
        <p:spPr/>
        <p:txBody>
          <a:bodyPr/>
          <a:lstStyle/>
          <a:p>
            <a:endParaRPr lang="en-PT"/>
          </a:p>
        </p:txBody>
      </p:sp>
      <p:sp>
        <p:nvSpPr>
          <p:cNvPr id="3" name="Subtitle 2">
            <a:extLst>
              <a:ext uri="{FF2B5EF4-FFF2-40B4-BE49-F238E27FC236}">
                <a16:creationId xmlns:a16="http://schemas.microsoft.com/office/drawing/2014/main" id="{402295DB-DBF2-269A-C0DC-485AB4C9D5FF}"/>
              </a:ext>
            </a:extLst>
          </p:cNvPr>
          <p:cNvSpPr>
            <a:spLocks noGrp="1"/>
          </p:cNvSpPr>
          <p:nvPr>
            <p:ph type="subTitle" idx="1"/>
          </p:nvPr>
        </p:nvSpPr>
        <p:spPr/>
        <p:txBody>
          <a:bodyPr/>
          <a:lstStyle/>
          <a:p>
            <a:endParaRPr lang="en-PT"/>
          </a:p>
        </p:txBody>
      </p:sp>
      <p:pic>
        <p:nvPicPr>
          <p:cNvPr id="5" name="Picture 4">
            <a:extLst>
              <a:ext uri="{FF2B5EF4-FFF2-40B4-BE49-F238E27FC236}">
                <a16:creationId xmlns:a16="http://schemas.microsoft.com/office/drawing/2014/main" id="{FABBBEE5-67AE-A1ED-202E-8E3D8EAB0C84}"/>
              </a:ext>
            </a:extLst>
          </p:cNvPr>
          <p:cNvPicPr>
            <a:picLocks noChangeAspect="1"/>
          </p:cNvPicPr>
          <p:nvPr/>
        </p:nvPicPr>
        <p:blipFill>
          <a:blip r:embed="rId3"/>
          <a:srcRect/>
          <a:stretch/>
        </p:blipFill>
        <p:spPr>
          <a:xfrm>
            <a:off x="-9600" y="0"/>
            <a:ext cx="18307200" cy="10297800"/>
          </a:xfrm>
          <a:prstGeom prst="rect">
            <a:avLst/>
          </a:prstGeom>
        </p:spPr>
      </p:pic>
      <p:sp>
        <p:nvSpPr>
          <p:cNvPr id="4" name="Título 1">
            <a:extLst>
              <a:ext uri="{FF2B5EF4-FFF2-40B4-BE49-F238E27FC236}">
                <a16:creationId xmlns:a16="http://schemas.microsoft.com/office/drawing/2014/main" id="{863BBCB6-763C-8364-643C-E6038ED8103A}"/>
              </a:ext>
            </a:extLst>
          </p:cNvPr>
          <p:cNvSpPr txBox="1">
            <a:spLocks/>
          </p:cNvSpPr>
          <p:nvPr/>
        </p:nvSpPr>
        <p:spPr>
          <a:xfrm>
            <a:off x="327630" y="2487409"/>
            <a:ext cx="17632739" cy="4080078"/>
          </a:xfrm>
          <a:prstGeom prst="rect">
            <a:avLst/>
          </a:prstGeom>
        </p:spPr>
        <p:txBody>
          <a:bodyPr vert="horz" lIns="137160" tIns="68580" rIns="137160" bIns="6858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150" b="1" dirty="0">
                <a:solidFill>
                  <a:schemeClr val="bg1"/>
                </a:solidFill>
              </a:rPr>
              <a:t>e-Hospital4Future - Building future through an innovated and digital skilled hospital </a:t>
            </a:r>
            <a:br>
              <a:rPr lang="en-US" sz="5400" b="1" dirty="0">
                <a:solidFill>
                  <a:schemeClr val="bg1"/>
                </a:solidFill>
              </a:rPr>
            </a:br>
            <a:br>
              <a:rPr lang="en-US" sz="5400" b="1" dirty="0">
                <a:solidFill>
                  <a:schemeClr val="bg1"/>
                </a:solidFill>
              </a:rPr>
            </a:br>
            <a:endParaRPr lang="en-US" sz="6750" b="1" dirty="0">
              <a:solidFill>
                <a:schemeClr val="bg1"/>
              </a:solidFill>
            </a:endParaRPr>
          </a:p>
          <a:p>
            <a:r>
              <a:rPr lang="en-US" sz="5500" dirty="0">
                <a:solidFill>
                  <a:schemeClr val="bg1"/>
                </a:solidFill>
                <a:latin typeface="Arimo"/>
                <a:ea typeface="Arimo"/>
                <a:cs typeface="Arimo"/>
                <a:sym typeface="Arimo"/>
              </a:rPr>
              <a:t>Module 1: What does mixed reality in healthcare mean?</a:t>
            </a:r>
            <a:endParaRPr lang="en-US" sz="6750" b="1" dirty="0">
              <a:solidFill>
                <a:schemeClr val="bg1"/>
              </a:solidFill>
            </a:endParaRPr>
          </a:p>
        </p:txBody>
      </p:sp>
      <p:pic>
        <p:nvPicPr>
          <p:cNvPr id="15" name="Imagem 14">
            <a:extLst>
              <a:ext uri="{FF2B5EF4-FFF2-40B4-BE49-F238E27FC236}">
                <a16:creationId xmlns:a16="http://schemas.microsoft.com/office/drawing/2014/main" id="{23B6EA79-7FA5-2FF1-1CAA-B8AFB469ACD2}"/>
              </a:ext>
            </a:extLst>
          </p:cNvPr>
          <p:cNvPicPr>
            <a:picLocks noChangeAspect="1"/>
          </p:cNvPicPr>
          <p:nvPr/>
        </p:nvPicPr>
        <p:blipFill>
          <a:blip r:embed="rId4"/>
          <a:srcRect/>
          <a:stretch/>
        </p:blipFill>
        <p:spPr>
          <a:xfrm>
            <a:off x="6758346" y="615831"/>
            <a:ext cx="4771308" cy="1784469"/>
          </a:xfrm>
          <a:prstGeom prst="rect">
            <a:avLst/>
          </a:prstGeom>
        </p:spPr>
      </p:pic>
      <p:pic>
        <p:nvPicPr>
          <p:cNvPr id="10" name="Imagem 12" descr="Uma imagem com Tipo de letra, texto, Azul elétrico, símboloDescrição gerada automaticamente">
            <a:extLst>
              <a:ext uri="{FF2B5EF4-FFF2-40B4-BE49-F238E27FC236}">
                <a16:creationId xmlns:a16="http://schemas.microsoft.com/office/drawing/2014/main" id="{AF454FE8-D2EB-3C6F-F9F7-3E582276BF3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6379" y="9522668"/>
            <a:ext cx="1954530" cy="410528"/>
          </a:xfrm>
          <a:prstGeom prst="rect">
            <a:avLst/>
          </a:prstGeom>
          <a:noFill/>
          <a:ln>
            <a:noFill/>
          </a:ln>
        </p:spPr>
      </p:pic>
      <p:graphicFrame>
        <p:nvGraphicFramePr>
          <p:cNvPr id="11" name="Tabela 13">
            <a:extLst>
              <a:ext uri="{FF2B5EF4-FFF2-40B4-BE49-F238E27FC236}">
                <a16:creationId xmlns:a16="http://schemas.microsoft.com/office/drawing/2014/main" id="{E8F6021C-89CF-8154-9C7F-6469A23D0B52}"/>
              </a:ext>
            </a:extLst>
          </p:cNvPr>
          <p:cNvGraphicFramePr>
            <a:graphicFrameLocks noGrp="1"/>
          </p:cNvGraphicFramePr>
          <p:nvPr>
            <p:extLst>
              <p:ext uri="{D42A27DB-BD31-4B8C-83A1-F6EECF244321}">
                <p14:modId xmlns:p14="http://schemas.microsoft.com/office/powerpoint/2010/main" val="1855044327"/>
              </p:ext>
            </p:extLst>
          </p:nvPr>
        </p:nvGraphicFramePr>
        <p:xfrm>
          <a:off x="5070199" y="9534525"/>
          <a:ext cx="10212458" cy="386906"/>
        </p:xfrm>
        <a:graphic>
          <a:graphicData uri="http://schemas.openxmlformats.org/drawingml/2006/table">
            <a:tbl>
              <a:tblPr firstRow="1" firstCol="1" bandRow="1"/>
              <a:tblGrid>
                <a:gridCol w="10212458">
                  <a:extLst>
                    <a:ext uri="{9D8B030D-6E8A-4147-A177-3AD203B41FA5}">
                      <a16:colId xmlns:a16="http://schemas.microsoft.com/office/drawing/2014/main" val="4128785557"/>
                    </a:ext>
                  </a:extLst>
                </a:gridCol>
              </a:tblGrid>
              <a:tr h="386811">
                <a:tc>
                  <a:txBody>
                    <a:bodyPr/>
                    <a:lstStyle/>
                    <a:p>
                      <a:pPr algn="just">
                        <a:lnSpc>
                          <a:spcPct val="107000"/>
                        </a:lnSpc>
                        <a:spcAft>
                          <a:spcPts val="800"/>
                        </a:spcAft>
                        <a:tabLst>
                          <a:tab pos="2971800" algn="ctr"/>
                          <a:tab pos="5943600" algn="r"/>
                        </a:tabLst>
                      </a:pPr>
                      <a:r>
                        <a:rPr lang="en-US" sz="1200" kern="0" dirty="0">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Funded by the European Union. Views and opinions expressed are however those of the author(s) only and do not necessarily reflect those of the European Union or the Health and Digital Executive Agency (</a:t>
                      </a:r>
                      <a:r>
                        <a:rPr lang="en-US" sz="1200" kern="0" dirty="0" err="1">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HaDEA</a:t>
                      </a:r>
                      <a:r>
                        <a:rPr lang="en-US" sz="1200" kern="0" dirty="0">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 Neither the European Union nor the granting authority can be held responsible for them.</a:t>
                      </a:r>
                      <a:endParaRPr lang="pt-PT" sz="1700" kern="100" dirty="0">
                        <a:solidFill>
                          <a:srgbClr val="404040"/>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102870" marR="102870" marT="0" marB="0">
                    <a:lnL>
                      <a:noFill/>
                    </a:lnL>
                    <a:lnR>
                      <a:noFill/>
                    </a:lnR>
                    <a:lnT>
                      <a:noFill/>
                    </a:lnT>
                    <a:lnB>
                      <a:noFill/>
                    </a:lnB>
                    <a:noFill/>
                  </a:tcPr>
                </a:tc>
                <a:extLst>
                  <a:ext uri="{0D108BD9-81ED-4DB2-BD59-A6C34878D82A}">
                    <a16:rowId xmlns:a16="http://schemas.microsoft.com/office/drawing/2014/main" val="3216134714"/>
                  </a:ext>
                </a:extLst>
              </a:tr>
            </a:tbl>
          </a:graphicData>
        </a:graphic>
      </p:graphicFrame>
      <p:sp>
        <p:nvSpPr>
          <p:cNvPr id="8" name="Slide Number Placeholder 4">
            <a:extLst>
              <a:ext uri="{FF2B5EF4-FFF2-40B4-BE49-F238E27FC236}">
                <a16:creationId xmlns:a16="http://schemas.microsoft.com/office/drawing/2014/main" id="{5A37EE9F-BC5F-EB45-A7E8-3F8CFAAE67F0}"/>
              </a:ext>
            </a:extLst>
          </p:cNvPr>
          <p:cNvSpPr txBox="1">
            <a:spLocks/>
          </p:cNvSpPr>
          <p:nvPr/>
        </p:nvSpPr>
        <p:spPr>
          <a:xfrm>
            <a:off x="12915900" y="9534526"/>
            <a:ext cx="4114800" cy="547688"/>
          </a:xfrm>
          <a:prstGeom prst="rect">
            <a:avLst/>
          </a:prstGeom>
        </p:spPr>
        <p:txBody>
          <a:bodyPr/>
          <a:lstStyle>
            <a:defPPr>
              <a:defRPr lang="en-PT"/>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212553-2509-C54D-8C9A-F9E624134D3B}" type="slidenum">
              <a:rPr lang="en-PT" sz="2700">
                <a:solidFill>
                  <a:schemeClr val="bg1">
                    <a:lumMod val="65000"/>
                  </a:schemeClr>
                </a:solidFill>
              </a:rPr>
              <a:pPr/>
              <a:t>1</a:t>
            </a:fld>
            <a:endParaRPr lang="en-PT" sz="2700" dirty="0">
              <a:solidFill>
                <a:schemeClr val="bg1">
                  <a:lumMod val="65000"/>
                </a:schemeClr>
              </a:solidFill>
            </a:endParaRPr>
          </a:p>
        </p:txBody>
      </p:sp>
    </p:spTree>
    <p:extLst>
      <p:ext uri="{BB962C8B-B14F-4D97-AF65-F5344CB8AC3E}">
        <p14:creationId xmlns:p14="http://schemas.microsoft.com/office/powerpoint/2010/main" val="1295635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6C3A7-AFA3-8316-5562-E66D1ED584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188DED-4F35-81F9-ADAA-67CE95FDF11C}"/>
              </a:ext>
            </a:extLst>
          </p:cNvPr>
          <p:cNvSpPr>
            <a:spLocks noGrp="1"/>
          </p:cNvSpPr>
          <p:nvPr>
            <p:ph type="ctrTitle"/>
          </p:nvPr>
        </p:nvSpPr>
        <p:spPr/>
        <p:txBody>
          <a:bodyPr/>
          <a:lstStyle/>
          <a:p>
            <a:endParaRPr lang="en-PT"/>
          </a:p>
        </p:txBody>
      </p:sp>
      <p:sp>
        <p:nvSpPr>
          <p:cNvPr id="3" name="Subtitle 2">
            <a:extLst>
              <a:ext uri="{FF2B5EF4-FFF2-40B4-BE49-F238E27FC236}">
                <a16:creationId xmlns:a16="http://schemas.microsoft.com/office/drawing/2014/main" id="{037F2857-A661-5F3F-5F60-1C0CD3478177}"/>
              </a:ext>
            </a:extLst>
          </p:cNvPr>
          <p:cNvSpPr>
            <a:spLocks noGrp="1"/>
          </p:cNvSpPr>
          <p:nvPr>
            <p:ph type="subTitle" idx="1"/>
          </p:nvPr>
        </p:nvSpPr>
        <p:spPr/>
        <p:txBody>
          <a:bodyPr/>
          <a:lstStyle/>
          <a:p>
            <a:endParaRPr lang="en-PT"/>
          </a:p>
        </p:txBody>
      </p:sp>
      <p:pic>
        <p:nvPicPr>
          <p:cNvPr id="5" name="Picture 4">
            <a:extLst>
              <a:ext uri="{FF2B5EF4-FFF2-40B4-BE49-F238E27FC236}">
                <a16:creationId xmlns:a16="http://schemas.microsoft.com/office/drawing/2014/main" id="{F0877682-94AA-5D52-0A45-7536AC80854F}"/>
              </a:ext>
            </a:extLst>
          </p:cNvPr>
          <p:cNvPicPr>
            <a:picLocks noChangeAspect="1"/>
          </p:cNvPicPr>
          <p:nvPr/>
        </p:nvPicPr>
        <p:blipFill>
          <a:blip r:embed="rId3"/>
          <a:srcRect/>
          <a:stretch/>
        </p:blipFill>
        <p:spPr>
          <a:xfrm>
            <a:off x="-9600" y="0"/>
            <a:ext cx="18307200" cy="10297800"/>
          </a:xfrm>
          <a:prstGeom prst="rect">
            <a:avLst/>
          </a:prstGeom>
        </p:spPr>
      </p:pic>
      <p:sp>
        <p:nvSpPr>
          <p:cNvPr id="4" name="Título 1">
            <a:extLst>
              <a:ext uri="{FF2B5EF4-FFF2-40B4-BE49-F238E27FC236}">
                <a16:creationId xmlns:a16="http://schemas.microsoft.com/office/drawing/2014/main" id="{99AC58D5-D7E5-A204-5407-D007E5A1C739}"/>
              </a:ext>
            </a:extLst>
          </p:cNvPr>
          <p:cNvSpPr txBox="1">
            <a:spLocks/>
          </p:cNvSpPr>
          <p:nvPr/>
        </p:nvSpPr>
        <p:spPr>
          <a:xfrm>
            <a:off x="457200" y="3499440"/>
            <a:ext cx="17632739" cy="1752601"/>
          </a:xfrm>
          <a:prstGeom prst="rect">
            <a:avLst/>
          </a:prstGeom>
        </p:spPr>
        <p:txBody>
          <a:bodyPr vert="horz" lIns="137160" tIns="68580" rIns="137160" bIns="6858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500" dirty="0">
                <a:solidFill>
                  <a:schemeClr val="bg1"/>
                </a:solidFill>
                <a:latin typeface="Arimo"/>
                <a:ea typeface="Arimo"/>
                <a:cs typeface="Arimo"/>
                <a:sym typeface="Arimo"/>
              </a:rPr>
              <a:t>What are the advantages of using XR in learning within healthcare?</a:t>
            </a:r>
          </a:p>
        </p:txBody>
      </p:sp>
      <p:pic>
        <p:nvPicPr>
          <p:cNvPr id="15" name="Imagem 14">
            <a:extLst>
              <a:ext uri="{FF2B5EF4-FFF2-40B4-BE49-F238E27FC236}">
                <a16:creationId xmlns:a16="http://schemas.microsoft.com/office/drawing/2014/main" id="{050EF878-0F30-404F-0E61-27097ABE9398}"/>
              </a:ext>
            </a:extLst>
          </p:cNvPr>
          <p:cNvPicPr>
            <a:picLocks noChangeAspect="1"/>
          </p:cNvPicPr>
          <p:nvPr/>
        </p:nvPicPr>
        <p:blipFill>
          <a:blip r:embed="rId4"/>
          <a:srcRect/>
          <a:stretch/>
        </p:blipFill>
        <p:spPr>
          <a:xfrm>
            <a:off x="292994" y="190500"/>
            <a:ext cx="1850022" cy="691908"/>
          </a:xfrm>
          <a:prstGeom prst="rect">
            <a:avLst/>
          </a:prstGeom>
        </p:spPr>
      </p:pic>
      <p:pic>
        <p:nvPicPr>
          <p:cNvPr id="10" name="Imagem 12" descr="Uma imagem com Tipo de letra, texto, Azul elétrico, símboloDescrição gerada automaticamente">
            <a:extLst>
              <a:ext uri="{FF2B5EF4-FFF2-40B4-BE49-F238E27FC236}">
                <a16:creationId xmlns:a16="http://schemas.microsoft.com/office/drawing/2014/main" id="{3151CCF9-3CC2-B819-6419-68B0D55A824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6379" y="9522668"/>
            <a:ext cx="1954530" cy="410528"/>
          </a:xfrm>
          <a:prstGeom prst="rect">
            <a:avLst/>
          </a:prstGeom>
          <a:noFill/>
          <a:ln>
            <a:noFill/>
          </a:ln>
        </p:spPr>
      </p:pic>
      <p:graphicFrame>
        <p:nvGraphicFramePr>
          <p:cNvPr id="11" name="Tabela 13">
            <a:extLst>
              <a:ext uri="{FF2B5EF4-FFF2-40B4-BE49-F238E27FC236}">
                <a16:creationId xmlns:a16="http://schemas.microsoft.com/office/drawing/2014/main" id="{102FECE4-33DA-3FF8-18EF-C78A7DD7F0A2}"/>
              </a:ext>
            </a:extLst>
          </p:cNvPr>
          <p:cNvGraphicFramePr>
            <a:graphicFrameLocks noGrp="1"/>
          </p:cNvGraphicFramePr>
          <p:nvPr/>
        </p:nvGraphicFramePr>
        <p:xfrm>
          <a:off x="5070199" y="9534525"/>
          <a:ext cx="10212458" cy="386906"/>
        </p:xfrm>
        <a:graphic>
          <a:graphicData uri="http://schemas.openxmlformats.org/drawingml/2006/table">
            <a:tbl>
              <a:tblPr firstRow="1" firstCol="1" bandRow="1"/>
              <a:tblGrid>
                <a:gridCol w="10212458">
                  <a:extLst>
                    <a:ext uri="{9D8B030D-6E8A-4147-A177-3AD203B41FA5}">
                      <a16:colId xmlns:a16="http://schemas.microsoft.com/office/drawing/2014/main" val="4128785557"/>
                    </a:ext>
                  </a:extLst>
                </a:gridCol>
              </a:tblGrid>
              <a:tr h="386811">
                <a:tc>
                  <a:txBody>
                    <a:bodyPr/>
                    <a:lstStyle/>
                    <a:p>
                      <a:pPr algn="just">
                        <a:lnSpc>
                          <a:spcPct val="107000"/>
                        </a:lnSpc>
                        <a:spcAft>
                          <a:spcPts val="800"/>
                        </a:spcAft>
                        <a:tabLst>
                          <a:tab pos="2971800" algn="ctr"/>
                          <a:tab pos="5943600" algn="r"/>
                        </a:tabLst>
                      </a:pPr>
                      <a:r>
                        <a:rPr lang="en-US" sz="1200" kern="0" dirty="0">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Funded by the European Union. Views and opinions expressed are however those of the author(s) only and do not necessarily reflect those of the European Union or the Health and Digital Executive Agency (</a:t>
                      </a:r>
                      <a:r>
                        <a:rPr lang="en-US" sz="1200" kern="0" dirty="0" err="1">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HaDEA</a:t>
                      </a:r>
                      <a:r>
                        <a:rPr lang="en-US" sz="1200" kern="0" dirty="0">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 Neither the European Union nor the granting authority can be held responsible for them.</a:t>
                      </a:r>
                      <a:endParaRPr lang="pt-PT" sz="1700" kern="100" dirty="0">
                        <a:solidFill>
                          <a:srgbClr val="404040"/>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102870" marR="102870" marT="0" marB="0">
                    <a:lnL>
                      <a:noFill/>
                    </a:lnL>
                    <a:lnR>
                      <a:noFill/>
                    </a:lnR>
                    <a:lnT>
                      <a:noFill/>
                    </a:lnT>
                    <a:lnB>
                      <a:noFill/>
                    </a:lnB>
                    <a:noFill/>
                  </a:tcPr>
                </a:tc>
                <a:extLst>
                  <a:ext uri="{0D108BD9-81ED-4DB2-BD59-A6C34878D82A}">
                    <a16:rowId xmlns:a16="http://schemas.microsoft.com/office/drawing/2014/main" val="3216134714"/>
                  </a:ext>
                </a:extLst>
              </a:tr>
            </a:tbl>
          </a:graphicData>
        </a:graphic>
      </p:graphicFrame>
      <p:sp>
        <p:nvSpPr>
          <p:cNvPr id="8" name="Slide Number Placeholder 4">
            <a:extLst>
              <a:ext uri="{FF2B5EF4-FFF2-40B4-BE49-F238E27FC236}">
                <a16:creationId xmlns:a16="http://schemas.microsoft.com/office/drawing/2014/main" id="{3F420F59-53B9-CDEE-519F-0A6BBB2E7A2B}"/>
              </a:ext>
            </a:extLst>
          </p:cNvPr>
          <p:cNvSpPr txBox="1">
            <a:spLocks/>
          </p:cNvSpPr>
          <p:nvPr/>
        </p:nvSpPr>
        <p:spPr>
          <a:xfrm>
            <a:off x="12915900" y="9534526"/>
            <a:ext cx="4114800" cy="547688"/>
          </a:xfrm>
          <a:prstGeom prst="rect">
            <a:avLst/>
          </a:prstGeom>
        </p:spPr>
        <p:txBody>
          <a:bodyPr/>
          <a:lstStyle>
            <a:defPPr>
              <a:defRPr lang="en-PT"/>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212553-2509-C54D-8C9A-F9E624134D3B}" type="slidenum">
              <a:rPr lang="en-PT" sz="2700">
                <a:solidFill>
                  <a:schemeClr val="bg1">
                    <a:lumMod val="65000"/>
                  </a:schemeClr>
                </a:solidFill>
              </a:rPr>
              <a:pPr/>
              <a:t>10</a:t>
            </a:fld>
            <a:endParaRPr lang="en-PT" sz="2700" dirty="0">
              <a:solidFill>
                <a:schemeClr val="bg1">
                  <a:lumMod val="65000"/>
                </a:schemeClr>
              </a:solidFill>
            </a:endParaRPr>
          </a:p>
        </p:txBody>
      </p:sp>
    </p:spTree>
    <p:extLst>
      <p:ext uri="{BB962C8B-B14F-4D97-AF65-F5344CB8AC3E}">
        <p14:creationId xmlns:p14="http://schemas.microsoft.com/office/powerpoint/2010/main" val="1967827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912242041"/>
              </p:ext>
            </p:extLst>
          </p:nvPr>
        </p:nvGraphicFramePr>
        <p:xfrm>
          <a:off x="923925" y="1458066"/>
          <a:ext cx="16440150" cy="8684889"/>
        </p:xfrm>
        <a:graphic>
          <a:graphicData uri="http://schemas.openxmlformats.org/drawingml/2006/table">
            <a:tbl>
              <a:tblPr/>
              <a:tblGrid>
                <a:gridCol w="16440150">
                  <a:extLst>
                    <a:ext uri="{9D8B030D-6E8A-4147-A177-3AD203B41FA5}">
                      <a16:colId xmlns:a16="http://schemas.microsoft.com/office/drawing/2014/main" val="20000"/>
                    </a:ext>
                  </a:extLst>
                </a:gridCol>
              </a:tblGrid>
              <a:tr h="677160">
                <a:tc>
                  <a:txBody>
                    <a:bodyPr/>
                    <a:lstStyle/>
                    <a:p>
                      <a:pPr algn="ctr">
                        <a:lnSpc>
                          <a:spcPts val="5040"/>
                        </a:lnSpc>
                        <a:defRPr/>
                      </a:pPr>
                      <a:r>
                        <a:rPr lang="en-US" sz="4200">
                          <a:solidFill>
                            <a:srgbClr val="000000"/>
                          </a:solidFill>
                          <a:latin typeface="Montserrat"/>
                          <a:ea typeface="Montserrat"/>
                          <a:cs typeface="Montserrat"/>
                          <a:sym typeface="Montserrat"/>
                        </a:rPr>
                        <a:t>XR</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9531">
                <a:tc>
                  <a:txBody>
                    <a:bodyPr/>
                    <a:lstStyle/>
                    <a:p>
                      <a:pPr algn="ctr">
                        <a:lnSpc>
                          <a:spcPts val="2916"/>
                        </a:lnSpc>
                        <a:defRPr/>
                      </a:pPr>
                      <a:r>
                        <a:rPr lang="en-US" sz="2700" b="0" dirty="0">
                          <a:solidFill>
                            <a:schemeClr val="tx1"/>
                          </a:solidFill>
                          <a:latin typeface="Montserrat Bold"/>
                          <a:ea typeface="Montserrat Bold"/>
                          <a:cs typeface="Montserrat Bold"/>
                          <a:sym typeface="Montserrat Bold"/>
                        </a:rPr>
                        <a:t>Higher motivation and engagement</a:t>
                      </a:r>
                      <a:endParaRPr lang="en-US" sz="1500" b="0" dirty="0">
                        <a:solidFill>
                          <a:schemeClr val="tx1"/>
                        </a:solidFill>
                        <a:latin typeface="Montserrat Light"/>
                        <a:ea typeface="Montserrat Light"/>
                        <a:cs typeface="Montserrat Light"/>
                        <a:sym typeface="Montserrat Light"/>
                      </a:endParaRPr>
                    </a:p>
                    <a:p>
                      <a:pPr algn="ctr">
                        <a:lnSpc>
                          <a:spcPts val="2916"/>
                        </a:lnSpc>
                        <a:defRPr/>
                      </a:pPr>
                      <a:r>
                        <a:rPr lang="en-US" sz="1500" dirty="0">
                          <a:solidFill>
                            <a:schemeClr val="accent1"/>
                          </a:solidFill>
                          <a:latin typeface="Montserrat Light"/>
                          <a:ea typeface="Montserrat Light"/>
                          <a:cs typeface="Montserrat Light"/>
                          <a:sym typeface="Montserrat Light"/>
                        </a:rPr>
                        <a:t>(Botha et al., 2021; Huang et al., 2022, </a:t>
                      </a:r>
                      <a:r>
                        <a:rPr lang="en-US" sz="1500" dirty="0" err="1">
                          <a:solidFill>
                            <a:schemeClr val="accent1"/>
                          </a:solidFill>
                          <a:latin typeface="Montserrat Light"/>
                          <a:ea typeface="Montserrat Light"/>
                          <a:cs typeface="Montserrat Light"/>
                          <a:sym typeface="Montserrat Light"/>
                        </a:rPr>
                        <a:t>Pellas</a:t>
                      </a:r>
                      <a:r>
                        <a:rPr lang="en-US" sz="1500" dirty="0">
                          <a:solidFill>
                            <a:schemeClr val="accent1"/>
                          </a:solidFill>
                          <a:latin typeface="Montserrat Light"/>
                          <a:ea typeface="Montserrat Light"/>
                          <a:cs typeface="Montserrat Light"/>
                          <a:sym typeface="Montserrat Light"/>
                        </a:rPr>
                        <a:t> et al., 2021; </a:t>
                      </a:r>
                      <a:r>
                        <a:rPr lang="en-US" sz="1500" dirty="0" err="1">
                          <a:solidFill>
                            <a:schemeClr val="accent1"/>
                          </a:solidFill>
                          <a:latin typeface="Montserrat Light"/>
                          <a:ea typeface="Montserrat Light"/>
                          <a:cs typeface="Montserrat Light"/>
                          <a:sym typeface="Montserrat Light"/>
                        </a:rPr>
                        <a:t>Elford</a:t>
                      </a:r>
                      <a:r>
                        <a:rPr lang="en-US" sz="1500" dirty="0">
                          <a:solidFill>
                            <a:schemeClr val="accent1"/>
                          </a:solidFill>
                          <a:latin typeface="Montserrat Light"/>
                          <a:ea typeface="Montserrat Light"/>
                          <a:cs typeface="Montserrat Light"/>
                          <a:sym typeface="Montserrat Light"/>
                        </a:rPr>
                        <a:t> et al., 2022; Moro et al., 2020; Reeves et al., 2021; Rodríguez-Abad et al., 2021)</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81027">
                <a:tc>
                  <a:txBody>
                    <a:bodyPr/>
                    <a:lstStyle/>
                    <a:p>
                      <a:pPr algn="ctr">
                        <a:lnSpc>
                          <a:spcPts val="2916"/>
                        </a:lnSpc>
                        <a:defRPr/>
                      </a:pPr>
                      <a:r>
                        <a:rPr lang="en-US" sz="2700" b="1" dirty="0">
                          <a:solidFill>
                            <a:schemeClr val="tx1"/>
                          </a:solidFill>
                          <a:latin typeface="Montserrat Bold"/>
                          <a:ea typeface="Montserrat Bold"/>
                          <a:cs typeface="Montserrat Bold"/>
                          <a:sym typeface="Montserrat Bold"/>
                        </a:rPr>
                        <a:t>Significantly increased learning performance
Memorizing more material and higher exam scores</a:t>
                      </a:r>
                    </a:p>
                    <a:p>
                      <a:pPr algn="ctr">
                        <a:lnSpc>
                          <a:spcPts val="2916"/>
                        </a:lnSpc>
                        <a:defRPr/>
                      </a:pPr>
                      <a:r>
                        <a:rPr lang="en-US" sz="1500" dirty="0">
                          <a:solidFill>
                            <a:srgbClr val="2B7CD3"/>
                          </a:solidFill>
                          <a:latin typeface="Montserrat Light"/>
                          <a:ea typeface="Montserrat Light"/>
                          <a:cs typeface="Montserrat Light"/>
                          <a:sym typeface="Montserrat Light"/>
                        </a:rPr>
                        <a:t>(Di Natale et al., 2020; </a:t>
                      </a:r>
                      <a:r>
                        <a:rPr lang="en-US" sz="1500" dirty="0" err="1">
                          <a:solidFill>
                            <a:srgbClr val="2B7CD3"/>
                          </a:solidFill>
                          <a:latin typeface="Montserrat Light"/>
                          <a:ea typeface="Montserrat Light"/>
                          <a:cs typeface="Montserrat Light"/>
                          <a:sym typeface="Montserrat Light"/>
                        </a:rPr>
                        <a:t>Elme</a:t>
                      </a:r>
                      <a:r>
                        <a:rPr lang="en-US" sz="1500" dirty="0">
                          <a:solidFill>
                            <a:srgbClr val="2B7CD3"/>
                          </a:solidFill>
                          <a:latin typeface="Montserrat Light"/>
                          <a:ea typeface="Montserrat Light"/>
                          <a:cs typeface="Montserrat Light"/>
                          <a:sym typeface="Montserrat Light"/>
                        </a:rPr>
                        <a:t> et al., 2022; Lee et al., 2022; </a:t>
                      </a:r>
                      <a:r>
                        <a:rPr lang="en-US" sz="1500" dirty="0" err="1">
                          <a:solidFill>
                            <a:srgbClr val="2B7CD3"/>
                          </a:solidFill>
                          <a:latin typeface="Montserrat Light"/>
                          <a:ea typeface="Montserrat Light"/>
                          <a:cs typeface="Montserrat Light"/>
                          <a:sym typeface="Montserrat Light"/>
                        </a:rPr>
                        <a:t>Pellas</a:t>
                      </a:r>
                      <a:r>
                        <a:rPr lang="en-US" sz="1500" dirty="0">
                          <a:solidFill>
                            <a:srgbClr val="2B7CD3"/>
                          </a:solidFill>
                          <a:latin typeface="Montserrat Light"/>
                          <a:ea typeface="Montserrat Light"/>
                          <a:cs typeface="Montserrat Light"/>
                          <a:sym typeface="Montserrat Light"/>
                        </a:rPr>
                        <a:t> et al., 2021; </a:t>
                      </a:r>
                      <a:r>
                        <a:rPr lang="en-US" sz="1500" dirty="0" err="1">
                          <a:solidFill>
                            <a:srgbClr val="2B7CD3"/>
                          </a:solidFill>
                          <a:latin typeface="Montserrat Light"/>
                          <a:ea typeface="Montserrat Light"/>
                          <a:cs typeface="Montserrat Light"/>
                          <a:sym typeface="Montserrat Light"/>
                        </a:rPr>
                        <a:t>Christopoulos</a:t>
                      </a:r>
                      <a:r>
                        <a:rPr lang="en-US" sz="1500" dirty="0">
                          <a:solidFill>
                            <a:srgbClr val="2B7CD3"/>
                          </a:solidFill>
                          <a:latin typeface="Montserrat Light"/>
                          <a:ea typeface="Montserrat Light"/>
                          <a:cs typeface="Montserrat Light"/>
                          <a:sym typeface="Montserrat Light"/>
                        </a:rPr>
                        <a:t> et al., 2021; Garzón and Acevedo, 2019; Rodríguez-Abad et al., 2021; Del Cerro Velázquez and Morales Méndez, 2021)</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09326">
                <a:tc>
                  <a:txBody>
                    <a:bodyPr/>
                    <a:lstStyle/>
                    <a:p>
                      <a:pPr algn="ctr">
                        <a:lnSpc>
                          <a:spcPts val="3240"/>
                        </a:lnSpc>
                        <a:defRPr/>
                      </a:pPr>
                      <a:r>
                        <a:rPr lang="en-US" sz="2700" b="1" dirty="0">
                          <a:solidFill>
                            <a:schemeClr val="tx1"/>
                          </a:solidFill>
                          <a:latin typeface="Montserrat Bold"/>
                          <a:ea typeface="Montserrat Bold"/>
                          <a:cs typeface="Montserrat Bold"/>
                          <a:sym typeface="Montserrat Bold"/>
                        </a:rPr>
                        <a:t>Technical and practical knowledge
Analytical thinking and problem-solving skills</a:t>
                      </a:r>
                    </a:p>
                    <a:p>
                      <a:pPr algn="ctr">
                        <a:lnSpc>
                          <a:spcPts val="3240"/>
                        </a:lnSpc>
                        <a:defRPr/>
                      </a:pPr>
                      <a:r>
                        <a:rPr lang="en-US" sz="1500" dirty="0">
                          <a:solidFill>
                            <a:srgbClr val="2B7CD3"/>
                          </a:solidFill>
                          <a:latin typeface="Montserrat Light"/>
                          <a:ea typeface="Montserrat Light"/>
                          <a:cs typeface="Montserrat Light"/>
                          <a:sym typeface="Montserrat Light"/>
                        </a:rPr>
                        <a:t>(Lee et al., 2022; </a:t>
                      </a:r>
                      <a:r>
                        <a:rPr lang="en-US" sz="1500" dirty="0" err="1">
                          <a:solidFill>
                            <a:srgbClr val="2B7CD3"/>
                          </a:solidFill>
                          <a:latin typeface="Montserrat Light"/>
                          <a:ea typeface="Montserrat Light"/>
                          <a:cs typeface="Montserrat Light"/>
                          <a:sym typeface="Montserrat Light"/>
                        </a:rPr>
                        <a:t>Radianti</a:t>
                      </a:r>
                      <a:r>
                        <a:rPr lang="en-US" sz="1500" dirty="0">
                          <a:solidFill>
                            <a:srgbClr val="2B7CD3"/>
                          </a:solidFill>
                          <a:latin typeface="Montserrat Light"/>
                          <a:ea typeface="Montserrat Light"/>
                          <a:cs typeface="Montserrat Light"/>
                          <a:sym typeface="Montserrat Light"/>
                        </a:rPr>
                        <a:t> et al., 2020; Rodríguez-Abad et al., 2021; Yoon &amp; Kang, 2021)</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27676">
                <a:tc>
                  <a:txBody>
                    <a:bodyPr/>
                    <a:lstStyle/>
                    <a:p>
                      <a:pPr algn="ctr">
                        <a:lnSpc>
                          <a:spcPts val="2916"/>
                        </a:lnSpc>
                        <a:defRPr/>
                      </a:pPr>
                      <a:r>
                        <a:rPr lang="en-US" sz="2700" b="1" dirty="0">
                          <a:solidFill>
                            <a:schemeClr val="tx1"/>
                          </a:solidFill>
                          <a:latin typeface="Montserrat Bold"/>
                          <a:ea typeface="Montserrat Bold"/>
                          <a:cs typeface="Montserrat Bold"/>
                          <a:sym typeface="Montserrat Bold"/>
                        </a:rPr>
                        <a:t>Multiple trainings of complex scenarios at any time and place</a:t>
                      </a:r>
                    </a:p>
                    <a:p>
                      <a:pPr algn="ctr">
                        <a:lnSpc>
                          <a:spcPts val="2916"/>
                        </a:lnSpc>
                        <a:defRPr/>
                      </a:pPr>
                      <a:r>
                        <a:rPr lang="en-US" sz="1500" dirty="0">
                          <a:solidFill>
                            <a:srgbClr val="2B7CD3"/>
                          </a:solidFill>
                          <a:latin typeface="Montserrat Light"/>
                          <a:ea typeface="Montserrat Light"/>
                          <a:cs typeface="Montserrat Light"/>
                          <a:sym typeface="Montserrat Light"/>
                        </a:rPr>
                        <a:t>(</a:t>
                      </a:r>
                      <a:r>
                        <a:rPr lang="en-US" sz="1500" dirty="0" err="1">
                          <a:solidFill>
                            <a:srgbClr val="2B7CD3"/>
                          </a:solidFill>
                          <a:latin typeface="Montserrat Light"/>
                          <a:ea typeface="Montserrat Light"/>
                          <a:cs typeface="Montserrat Light"/>
                          <a:sym typeface="Montserrat Light"/>
                        </a:rPr>
                        <a:t>Paszkiewicz</a:t>
                      </a:r>
                      <a:r>
                        <a:rPr lang="en-US" sz="1500" dirty="0">
                          <a:solidFill>
                            <a:srgbClr val="2B7CD3"/>
                          </a:solidFill>
                          <a:latin typeface="Montserrat Light"/>
                          <a:ea typeface="Montserrat Light"/>
                          <a:cs typeface="Montserrat Light"/>
                          <a:sym typeface="Montserrat Light"/>
                        </a:rPr>
                        <a:t> et al., 2021; Del Cerro </a:t>
                      </a:r>
                      <a:r>
                        <a:rPr lang="en-US" sz="1500" dirty="0" err="1">
                          <a:solidFill>
                            <a:srgbClr val="2B7CD3"/>
                          </a:solidFill>
                          <a:latin typeface="Montserrat Light"/>
                          <a:ea typeface="Montserrat Light"/>
                          <a:cs typeface="Montserrat Light"/>
                          <a:sym typeface="Montserrat Light"/>
                        </a:rPr>
                        <a:t>Veláquez</a:t>
                      </a:r>
                      <a:r>
                        <a:rPr lang="en-US" sz="1500" dirty="0">
                          <a:solidFill>
                            <a:srgbClr val="2B7CD3"/>
                          </a:solidFill>
                          <a:latin typeface="Montserrat Light"/>
                          <a:ea typeface="Montserrat Light"/>
                          <a:cs typeface="Montserrat Light"/>
                          <a:sym typeface="Montserrat Light"/>
                        </a:rPr>
                        <a:t> &amp; Morales Méndez, 2021)</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37938">
                <a:tc>
                  <a:txBody>
                    <a:bodyPr/>
                    <a:lstStyle/>
                    <a:p>
                      <a:pPr algn="ctr">
                        <a:lnSpc>
                          <a:spcPts val="2916"/>
                        </a:lnSpc>
                        <a:defRPr/>
                      </a:pPr>
                      <a:r>
                        <a:rPr lang="en-US" sz="2700" b="1" dirty="0">
                          <a:solidFill>
                            <a:schemeClr val="tx1"/>
                          </a:solidFill>
                          <a:latin typeface="Montserrat Bold"/>
                          <a:ea typeface="Montserrat Bold"/>
                          <a:cs typeface="Montserrat Bold"/>
                          <a:sym typeface="Montserrat Bold"/>
                        </a:rPr>
                        <a:t>Cost-effective</a:t>
                      </a:r>
                    </a:p>
                    <a:p>
                      <a:pPr algn="ctr">
                        <a:lnSpc>
                          <a:spcPts val="2916"/>
                        </a:lnSpc>
                        <a:defRPr/>
                      </a:pPr>
                      <a:r>
                        <a:rPr lang="en-US" sz="1500" dirty="0">
                          <a:solidFill>
                            <a:srgbClr val="2B7CD3"/>
                          </a:solidFill>
                          <a:latin typeface="Montserrat Light"/>
                          <a:ea typeface="Montserrat Light"/>
                          <a:cs typeface="Montserrat Light"/>
                          <a:sym typeface="Montserrat Light"/>
                        </a:rPr>
                        <a:t>(Di Natale et al., 2020; Mayne &amp; Green, 2020)</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77020">
                <a:tc>
                  <a:txBody>
                    <a:bodyPr/>
                    <a:lstStyle/>
                    <a:p>
                      <a:pPr algn="ctr">
                        <a:lnSpc>
                          <a:spcPts val="2916"/>
                        </a:lnSpc>
                        <a:defRPr/>
                      </a:pPr>
                      <a:r>
                        <a:rPr lang="en-US" sz="2700" b="1" dirty="0">
                          <a:solidFill>
                            <a:schemeClr val="tx1"/>
                          </a:solidFill>
                          <a:latin typeface="Montserrat Bold"/>
                          <a:ea typeface="Montserrat Bold"/>
                          <a:cs typeface="Montserrat Bold"/>
                          <a:sym typeface="Montserrat Bold"/>
                        </a:rPr>
                        <a:t>Especially beneficial for first-generation students</a:t>
                      </a:r>
                    </a:p>
                    <a:p>
                      <a:pPr algn="ctr">
                        <a:lnSpc>
                          <a:spcPts val="2916"/>
                        </a:lnSpc>
                        <a:defRPr/>
                      </a:pPr>
                      <a:r>
                        <a:rPr lang="en-US" sz="1500" dirty="0">
                          <a:solidFill>
                            <a:srgbClr val="2B7CD3"/>
                          </a:solidFill>
                          <a:latin typeface="Montserrat Light"/>
                          <a:ea typeface="Montserrat Light"/>
                          <a:cs typeface="Montserrat Light"/>
                          <a:sym typeface="Montserrat Light"/>
                        </a:rPr>
                        <a:t>(Miller et al., 2021)</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42322">
                <a:tc>
                  <a:txBody>
                    <a:bodyPr/>
                    <a:lstStyle/>
                    <a:p>
                      <a:pPr algn="ctr">
                        <a:lnSpc>
                          <a:spcPts val="2916"/>
                        </a:lnSpc>
                        <a:defRPr/>
                      </a:pPr>
                      <a:r>
                        <a:rPr lang="en-US" sz="2700" b="1" dirty="0">
                          <a:solidFill>
                            <a:schemeClr val="tx1"/>
                          </a:solidFill>
                          <a:latin typeface="Montserrat Bold"/>
                          <a:ea typeface="Montserrat Bold"/>
                          <a:cs typeface="Montserrat Bold"/>
                          <a:sym typeface="Montserrat Bold"/>
                        </a:rPr>
                        <a:t>More fun from the lessons</a:t>
                      </a:r>
                    </a:p>
                    <a:p>
                      <a:pPr algn="ctr">
                        <a:lnSpc>
                          <a:spcPts val="2916"/>
                        </a:lnSpc>
                        <a:defRPr/>
                      </a:pPr>
                      <a:r>
                        <a:rPr lang="en-US" sz="1500" dirty="0">
                          <a:solidFill>
                            <a:srgbClr val="2B7CD3"/>
                          </a:solidFill>
                          <a:latin typeface="Montserrat Light"/>
                          <a:ea typeface="Montserrat Light"/>
                          <a:cs typeface="Montserrat Light"/>
                          <a:sym typeface="Montserrat Light"/>
                        </a:rPr>
                        <a:t>(</a:t>
                      </a:r>
                      <a:r>
                        <a:rPr lang="en-US" sz="1500" dirty="0" err="1">
                          <a:solidFill>
                            <a:srgbClr val="2B7CD3"/>
                          </a:solidFill>
                          <a:latin typeface="Montserrat Light"/>
                          <a:ea typeface="Montserrat Light"/>
                          <a:cs typeface="Montserrat Light"/>
                          <a:sym typeface="Montserrat Light"/>
                        </a:rPr>
                        <a:t>Christopoulos</a:t>
                      </a:r>
                      <a:r>
                        <a:rPr lang="en-US" sz="1500" dirty="0">
                          <a:solidFill>
                            <a:srgbClr val="2B7CD3"/>
                          </a:solidFill>
                          <a:latin typeface="Montserrat Light"/>
                          <a:ea typeface="Montserrat Light"/>
                          <a:cs typeface="Montserrat Light"/>
                          <a:sym typeface="Montserrat Light"/>
                        </a:rPr>
                        <a:t> et al., 2021; Yoon &amp; Kang, 2021)</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3"/>
          <p:cNvSpPr txBox="1"/>
          <p:nvPr/>
        </p:nvSpPr>
        <p:spPr>
          <a:xfrm>
            <a:off x="2602749" y="286164"/>
            <a:ext cx="13658000" cy="967359"/>
          </a:xfrm>
          <a:prstGeom prst="rect">
            <a:avLst/>
          </a:prstGeom>
        </p:spPr>
        <p:txBody>
          <a:bodyPr lIns="0" tIns="0" rIns="0" bIns="0" rtlCol="0" anchor="t">
            <a:spAutoFit/>
          </a:bodyPr>
          <a:lstStyle/>
          <a:p>
            <a:pPr algn="ctr">
              <a:lnSpc>
                <a:spcPts val="7128"/>
              </a:lnSpc>
            </a:pPr>
            <a:r>
              <a:rPr lang="en-US" sz="6600" b="1" dirty="0">
                <a:solidFill>
                  <a:srgbClr val="000000"/>
                </a:solidFill>
                <a:latin typeface="Arimo Bold"/>
                <a:ea typeface="Arimo Bold"/>
                <a:cs typeface="Arimo Bold"/>
                <a:sym typeface="Arimo Bold"/>
              </a:rPr>
              <a:t>Benefits of Training in XR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A8686-DB41-ADBB-1AC2-3289A4223388}"/>
              </a:ext>
            </a:extLst>
          </p:cNvPr>
          <p:cNvSpPr>
            <a:spLocks noGrp="1"/>
          </p:cNvSpPr>
          <p:nvPr>
            <p:ph type="title"/>
          </p:nvPr>
        </p:nvSpPr>
        <p:spPr>
          <a:xfrm>
            <a:off x="4876800" y="723900"/>
            <a:ext cx="8229600" cy="1905000"/>
          </a:xfrm>
        </p:spPr>
        <p:txBody>
          <a:bodyPr>
            <a:normAutofit fontScale="90000"/>
          </a:bodyPr>
          <a:lstStyle/>
          <a:p>
            <a:r>
              <a:rPr lang="nl-BE" sz="6600" b="1" dirty="0" err="1">
                <a:solidFill>
                  <a:srgbClr val="000000"/>
                </a:solidFill>
                <a:latin typeface="Arimo Bold"/>
                <a:ea typeface="Arimo Bold"/>
                <a:cs typeface="Arimo Bold"/>
              </a:rPr>
              <a:t>Why</a:t>
            </a:r>
            <a:r>
              <a:rPr lang="nl-BE" sz="6600" b="1" dirty="0">
                <a:solidFill>
                  <a:srgbClr val="000000"/>
                </a:solidFill>
                <a:latin typeface="Arimo Bold"/>
                <a:ea typeface="Arimo Bold"/>
                <a:cs typeface="Arimo Bold"/>
              </a:rPr>
              <a:t> XR in Education? </a:t>
            </a:r>
            <a:r>
              <a:rPr lang="nl-BE" sz="6000" b="1" u="sng" dirty="0"/>
              <a:t>Benefits &amp; </a:t>
            </a:r>
            <a:r>
              <a:rPr lang="nl-BE" sz="6000" b="1" u="sng" dirty="0" err="1"/>
              <a:t>Opportunities</a:t>
            </a:r>
            <a:endParaRPr lang="nl-BE" sz="6000" b="1" u="sng" dirty="0"/>
          </a:p>
        </p:txBody>
      </p:sp>
      <p:sp>
        <p:nvSpPr>
          <p:cNvPr id="3" name="Tijdelijke aanduiding voor inhoud 2">
            <a:extLst>
              <a:ext uri="{FF2B5EF4-FFF2-40B4-BE49-F238E27FC236}">
                <a16:creationId xmlns:a16="http://schemas.microsoft.com/office/drawing/2014/main" id="{C8EFDF99-0B31-FE68-6B37-B67ED30C1D3F}"/>
              </a:ext>
            </a:extLst>
          </p:cNvPr>
          <p:cNvSpPr>
            <a:spLocks noGrp="1"/>
          </p:cNvSpPr>
          <p:nvPr>
            <p:ph idx="1"/>
          </p:nvPr>
        </p:nvSpPr>
        <p:spPr>
          <a:xfrm>
            <a:off x="1257300" y="3771900"/>
            <a:ext cx="15773400" cy="3674268"/>
          </a:xfrm>
        </p:spPr>
        <p:txBody>
          <a:bodyPr>
            <a:normAutofit/>
          </a:bodyPr>
          <a:lstStyle/>
          <a:p>
            <a:r>
              <a:rPr lang="en-US" dirty="0"/>
              <a:t>Students can easily move to </a:t>
            </a:r>
            <a:r>
              <a:rPr lang="en-US" b="1" u="sng" dirty="0"/>
              <a:t>distant</a:t>
            </a:r>
            <a:r>
              <a:rPr lang="en-US" dirty="0"/>
              <a:t> or even </a:t>
            </a:r>
            <a:r>
              <a:rPr lang="en-US" b="1" u="sng" dirty="0"/>
              <a:t>inaccessible places</a:t>
            </a:r>
            <a:r>
              <a:rPr lang="en-US" dirty="0"/>
              <a:t>, in the present, </a:t>
            </a:r>
            <a:r>
              <a:rPr lang="en-US" b="1" u="sng" dirty="0"/>
              <a:t>past or future</a:t>
            </a:r>
          </a:p>
          <a:p>
            <a:r>
              <a:rPr lang="en-US" dirty="0"/>
              <a:t>Students can safely </a:t>
            </a:r>
            <a:r>
              <a:rPr lang="en-US" b="1" u="sng" dirty="0"/>
              <a:t>practice dangerous procedures </a:t>
            </a:r>
            <a:r>
              <a:rPr lang="en-US" dirty="0"/>
              <a:t>in virtual simulations</a:t>
            </a:r>
          </a:p>
          <a:p>
            <a:r>
              <a:rPr lang="en-US" dirty="0"/>
              <a:t>A more </a:t>
            </a:r>
            <a:r>
              <a:rPr lang="en-US" b="1" u="sng" dirty="0"/>
              <a:t>personalized learning experience </a:t>
            </a:r>
            <a:r>
              <a:rPr lang="en-US" dirty="0"/>
              <a:t>is possible</a:t>
            </a:r>
          </a:p>
          <a:p>
            <a:r>
              <a:rPr lang="en-US" dirty="0"/>
              <a:t>Learners are intrinsically </a:t>
            </a:r>
            <a:r>
              <a:rPr lang="en-US" b="1" u="sng" dirty="0"/>
              <a:t>more empowered </a:t>
            </a:r>
            <a:r>
              <a:rPr lang="en-US" dirty="0"/>
              <a:t>to learn with these technologies, also due to the use of gamification elements</a:t>
            </a:r>
          </a:p>
          <a:p>
            <a:pPr marL="685800" lvl="1" indent="0">
              <a:buNone/>
            </a:pPr>
            <a:endParaRPr lang="en-US" dirty="0"/>
          </a:p>
        </p:txBody>
      </p:sp>
      <p:sp>
        <p:nvSpPr>
          <p:cNvPr id="4" name="Tekstvak 3">
            <a:extLst>
              <a:ext uri="{FF2B5EF4-FFF2-40B4-BE49-F238E27FC236}">
                <a16:creationId xmlns:a16="http://schemas.microsoft.com/office/drawing/2014/main" id="{368FEAB1-CF43-7F4D-0A6F-33ECACEC2F9E}"/>
              </a:ext>
            </a:extLst>
          </p:cNvPr>
          <p:cNvSpPr txBox="1"/>
          <p:nvPr/>
        </p:nvSpPr>
        <p:spPr>
          <a:xfrm>
            <a:off x="3352800" y="9182100"/>
            <a:ext cx="10439400" cy="923330"/>
          </a:xfrm>
          <a:prstGeom prst="rect">
            <a:avLst/>
          </a:prstGeom>
          <a:noFill/>
        </p:spPr>
        <p:txBody>
          <a:bodyPr wrap="square" rtlCol="0">
            <a:spAutoFit/>
          </a:bodyPr>
          <a:lstStyle/>
          <a:p>
            <a:r>
              <a:rPr lang="en-US" dirty="0" err="1">
                <a:solidFill>
                  <a:schemeClr val="accent1"/>
                </a:solidFill>
              </a:rPr>
              <a:t>Freina</a:t>
            </a:r>
            <a:r>
              <a:rPr lang="en-US" dirty="0">
                <a:solidFill>
                  <a:schemeClr val="accent1"/>
                </a:solidFill>
              </a:rPr>
              <a:t> &amp; Ott, 2015; Kavanagh et al., 2017; Jensen &amp; </a:t>
            </a:r>
            <a:r>
              <a:rPr lang="en-US" dirty="0" err="1">
                <a:solidFill>
                  <a:schemeClr val="accent1"/>
                </a:solidFill>
              </a:rPr>
              <a:t>Konradsen</a:t>
            </a:r>
            <a:r>
              <a:rPr lang="en-US" dirty="0">
                <a:solidFill>
                  <a:schemeClr val="accent1"/>
                </a:solidFill>
              </a:rPr>
              <a:t>, 2018; Chavez &amp; </a:t>
            </a:r>
            <a:r>
              <a:rPr lang="en-US" dirty="0" err="1">
                <a:solidFill>
                  <a:schemeClr val="accent1"/>
                </a:solidFill>
              </a:rPr>
              <a:t>Bayonna</a:t>
            </a:r>
            <a:r>
              <a:rPr lang="en-US" dirty="0">
                <a:solidFill>
                  <a:schemeClr val="accent1"/>
                </a:solidFill>
              </a:rPr>
              <a:t>, 2019; </a:t>
            </a:r>
            <a:r>
              <a:rPr lang="en-US" dirty="0" err="1">
                <a:solidFill>
                  <a:schemeClr val="accent1"/>
                </a:solidFill>
              </a:rPr>
              <a:t>Papanastiaou</a:t>
            </a:r>
            <a:r>
              <a:rPr lang="en-US" dirty="0">
                <a:solidFill>
                  <a:schemeClr val="accent1"/>
                </a:solidFill>
              </a:rPr>
              <a:t> et al., 2019, Maas &amp; Hughes, 2020; Di Natale et al., 2020; </a:t>
            </a:r>
            <a:r>
              <a:rPr lang="en-US" dirty="0" err="1">
                <a:solidFill>
                  <a:schemeClr val="accent1"/>
                </a:solidFill>
              </a:rPr>
              <a:t>Radianti</a:t>
            </a:r>
            <a:r>
              <a:rPr lang="en-US" dirty="0">
                <a:solidFill>
                  <a:schemeClr val="accent1"/>
                </a:solidFill>
              </a:rPr>
              <a:t> et al., 2020.</a:t>
            </a:r>
          </a:p>
          <a:p>
            <a:endParaRPr lang="nl-BE" dirty="0"/>
          </a:p>
        </p:txBody>
      </p:sp>
    </p:spTree>
    <p:extLst>
      <p:ext uri="{BB962C8B-B14F-4D97-AF65-F5344CB8AC3E}">
        <p14:creationId xmlns:p14="http://schemas.microsoft.com/office/powerpoint/2010/main" val="307040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0FA3F-A9F2-80AF-9AC7-F0F80999993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2224306-030B-9806-9858-3A49C68322AC}"/>
              </a:ext>
            </a:extLst>
          </p:cNvPr>
          <p:cNvSpPr>
            <a:spLocks noGrp="1"/>
          </p:cNvSpPr>
          <p:nvPr>
            <p:ph type="title"/>
          </p:nvPr>
        </p:nvSpPr>
        <p:spPr>
          <a:xfrm>
            <a:off x="4876800" y="723900"/>
            <a:ext cx="8229600" cy="1905000"/>
          </a:xfrm>
        </p:spPr>
        <p:txBody>
          <a:bodyPr>
            <a:normAutofit fontScale="90000"/>
          </a:bodyPr>
          <a:lstStyle/>
          <a:p>
            <a:r>
              <a:rPr lang="nl-BE" sz="6600" b="1" dirty="0" err="1">
                <a:solidFill>
                  <a:srgbClr val="000000"/>
                </a:solidFill>
                <a:latin typeface="Arimo Bold"/>
                <a:ea typeface="Arimo Bold"/>
                <a:cs typeface="Arimo Bold"/>
              </a:rPr>
              <a:t>Why</a:t>
            </a:r>
            <a:r>
              <a:rPr lang="nl-BE" sz="6600" b="1" dirty="0">
                <a:solidFill>
                  <a:srgbClr val="000000"/>
                </a:solidFill>
                <a:latin typeface="Arimo Bold"/>
                <a:ea typeface="Arimo Bold"/>
                <a:cs typeface="Arimo Bold"/>
              </a:rPr>
              <a:t> XR in Education? </a:t>
            </a:r>
            <a:r>
              <a:rPr lang="nl-BE" sz="6000" b="1" u="sng" dirty="0"/>
              <a:t>Benefits &amp; </a:t>
            </a:r>
            <a:r>
              <a:rPr lang="nl-BE" sz="6000" b="1" u="sng" dirty="0" err="1"/>
              <a:t>Opportunities</a:t>
            </a:r>
            <a:endParaRPr lang="nl-BE" sz="6000" b="1" u="sng" dirty="0"/>
          </a:p>
        </p:txBody>
      </p:sp>
      <p:sp>
        <p:nvSpPr>
          <p:cNvPr id="3" name="Tijdelijke aanduiding voor inhoud 2">
            <a:extLst>
              <a:ext uri="{FF2B5EF4-FFF2-40B4-BE49-F238E27FC236}">
                <a16:creationId xmlns:a16="http://schemas.microsoft.com/office/drawing/2014/main" id="{75B6D8AF-D421-590D-BB21-C68FA4275D2D}"/>
              </a:ext>
            </a:extLst>
          </p:cNvPr>
          <p:cNvSpPr>
            <a:spLocks noGrp="1"/>
          </p:cNvSpPr>
          <p:nvPr>
            <p:ph idx="1"/>
          </p:nvPr>
        </p:nvSpPr>
        <p:spPr>
          <a:xfrm>
            <a:off x="1257300" y="4456331"/>
            <a:ext cx="15773400" cy="1905000"/>
          </a:xfrm>
        </p:spPr>
        <p:txBody>
          <a:bodyPr>
            <a:normAutofit/>
          </a:bodyPr>
          <a:lstStyle/>
          <a:p>
            <a:r>
              <a:rPr lang="en-US" dirty="0"/>
              <a:t>VR leads to </a:t>
            </a:r>
            <a:r>
              <a:rPr lang="en-US" b="1" u="sng" dirty="0"/>
              <a:t>better learning outcomes</a:t>
            </a:r>
            <a:r>
              <a:rPr lang="en-US" dirty="0"/>
              <a:t>, both for </a:t>
            </a:r>
            <a:r>
              <a:rPr lang="en-US" b="1" u="sng" dirty="0"/>
              <a:t>knowledge</a:t>
            </a:r>
            <a:r>
              <a:rPr lang="en-US" dirty="0"/>
              <a:t> and </a:t>
            </a:r>
            <a:r>
              <a:rPr lang="en-US" b="1" u="sng" dirty="0"/>
              <a:t>skills</a:t>
            </a:r>
            <a:r>
              <a:rPr lang="en-US" dirty="0"/>
              <a:t>. </a:t>
            </a:r>
          </a:p>
          <a:p>
            <a:pPr marL="0" indent="0">
              <a:buNone/>
            </a:pPr>
            <a:endParaRPr lang="en-US" dirty="0"/>
          </a:p>
          <a:p>
            <a:r>
              <a:rPr lang="en-US" dirty="0"/>
              <a:t>The same is </a:t>
            </a:r>
            <a:r>
              <a:rPr lang="en-US" b="1" u="sng" dirty="0"/>
              <a:t>true for Augmented Reality</a:t>
            </a:r>
          </a:p>
        </p:txBody>
      </p:sp>
      <p:sp>
        <p:nvSpPr>
          <p:cNvPr id="4" name="Tekstvak 3">
            <a:extLst>
              <a:ext uri="{FF2B5EF4-FFF2-40B4-BE49-F238E27FC236}">
                <a16:creationId xmlns:a16="http://schemas.microsoft.com/office/drawing/2014/main" id="{10374DB6-B14B-1ABA-8F48-C218FED99065}"/>
              </a:ext>
            </a:extLst>
          </p:cNvPr>
          <p:cNvSpPr txBox="1"/>
          <p:nvPr/>
        </p:nvSpPr>
        <p:spPr>
          <a:xfrm>
            <a:off x="3352800" y="9410700"/>
            <a:ext cx="10439400" cy="646331"/>
          </a:xfrm>
          <a:prstGeom prst="rect">
            <a:avLst/>
          </a:prstGeom>
          <a:noFill/>
        </p:spPr>
        <p:txBody>
          <a:bodyPr wrap="square" rtlCol="0">
            <a:spAutoFit/>
          </a:bodyPr>
          <a:lstStyle/>
          <a:p>
            <a:pPr marL="228600"/>
            <a:r>
              <a:rPr lang="en-US" dirty="0">
                <a:solidFill>
                  <a:schemeClr val="accent1"/>
                </a:solidFill>
              </a:rPr>
              <a:t>Various review studies: e.g. </a:t>
            </a:r>
            <a:r>
              <a:rPr lang="en-US" dirty="0" err="1">
                <a:solidFill>
                  <a:schemeClr val="accent1"/>
                </a:solidFill>
              </a:rPr>
              <a:t>Boel</a:t>
            </a:r>
            <a:r>
              <a:rPr lang="en-US" dirty="0">
                <a:solidFill>
                  <a:schemeClr val="accent1"/>
                </a:solidFill>
              </a:rPr>
              <a:t> et al., 2021; Chavez and </a:t>
            </a:r>
            <a:r>
              <a:rPr lang="en-US" dirty="0" err="1">
                <a:solidFill>
                  <a:schemeClr val="accent1"/>
                </a:solidFill>
              </a:rPr>
              <a:t>Bayonna</a:t>
            </a:r>
            <a:r>
              <a:rPr lang="en-US" dirty="0">
                <a:solidFill>
                  <a:schemeClr val="accent1"/>
                </a:solidFill>
              </a:rPr>
              <a:t>, 2018; Wu, Yu and Gu, 2020</a:t>
            </a:r>
          </a:p>
          <a:p>
            <a:pPr marL="228600"/>
            <a:r>
              <a:rPr lang="en-US" dirty="0" err="1">
                <a:solidFill>
                  <a:schemeClr val="accent1"/>
                </a:solidFill>
              </a:rPr>
              <a:t>Papanastiaou</a:t>
            </a:r>
            <a:r>
              <a:rPr lang="en-US" dirty="0">
                <a:solidFill>
                  <a:schemeClr val="accent1"/>
                </a:solidFill>
              </a:rPr>
              <a:t> et al., 2019; Kaplan, et al., 2020</a:t>
            </a:r>
            <a:endParaRPr lang="nl-BE" dirty="0">
              <a:solidFill>
                <a:schemeClr val="accent1"/>
              </a:solidFill>
            </a:endParaRPr>
          </a:p>
        </p:txBody>
      </p:sp>
    </p:spTree>
    <p:extLst>
      <p:ext uri="{BB962C8B-B14F-4D97-AF65-F5344CB8AC3E}">
        <p14:creationId xmlns:p14="http://schemas.microsoft.com/office/powerpoint/2010/main" val="220459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52428-28F0-87A7-6FFD-DF24F4CE53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FC054E-3415-8A12-CAE9-9BE84F1293F1}"/>
              </a:ext>
            </a:extLst>
          </p:cNvPr>
          <p:cNvSpPr>
            <a:spLocks noGrp="1"/>
          </p:cNvSpPr>
          <p:nvPr>
            <p:ph type="ctrTitle"/>
          </p:nvPr>
        </p:nvSpPr>
        <p:spPr/>
        <p:txBody>
          <a:bodyPr/>
          <a:lstStyle/>
          <a:p>
            <a:endParaRPr lang="en-PT"/>
          </a:p>
        </p:txBody>
      </p:sp>
      <p:sp>
        <p:nvSpPr>
          <p:cNvPr id="3" name="Subtitle 2">
            <a:extLst>
              <a:ext uri="{FF2B5EF4-FFF2-40B4-BE49-F238E27FC236}">
                <a16:creationId xmlns:a16="http://schemas.microsoft.com/office/drawing/2014/main" id="{F8B8F1FF-5C93-22D2-A486-A4B4D55F8692}"/>
              </a:ext>
            </a:extLst>
          </p:cNvPr>
          <p:cNvSpPr>
            <a:spLocks noGrp="1"/>
          </p:cNvSpPr>
          <p:nvPr>
            <p:ph type="subTitle" idx="1"/>
          </p:nvPr>
        </p:nvSpPr>
        <p:spPr/>
        <p:txBody>
          <a:bodyPr/>
          <a:lstStyle/>
          <a:p>
            <a:endParaRPr lang="en-PT"/>
          </a:p>
        </p:txBody>
      </p:sp>
      <p:pic>
        <p:nvPicPr>
          <p:cNvPr id="5" name="Picture 4">
            <a:extLst>
              <a:ext uri="{FF2B5EF4-FFF2-40B4-BE49-F238E27FC236}">
                <a16:creationId xmlns:a16="http://schemas.microsoft.com/office/drawing/2014/main" id="{91BD090F-3F1E-47ED-AE77-34A79CB617FA}"/>
              </a:ext>
            </a:extLst>
          </p:cNvPr>
          <p:cNvPicPr>
            <a:picLocks noChangeAspect="1"/>
          </p:cNvPicPr>
          <p:nvPr/>
        </p:nvPicPr>
        <p:blipFill>
          <a:blip r:embed="rId3"/>
          <a:srcRect/>
          <a:stretch/>
        </p:blipFill>
        <p:spPr>
          <a:xfrm>
            <a:off x="-9600" y="9081"/>
            <a:ext cx="18307200" cy="10297800"/>
          </a:xfrm>
          <a:prstGeom prst="rect">
            <a:avLst/>
          </a:prstGeom>
        </p:spPr>
      </p:pic>
      <p:sp>
        <p:nvSpPr>
          <p:cNvPr id="4" name="Título 1">
            <a:extLst>
              <a:ext uri="{FF2B5EF4-FFF2-40B4-BE49-F238E27FC236}">
                <a16:creationId xmlns:a16="http://schemas.microsoft.com/office/drawing/2014/main" id="{F99ACBD9-8CF5-BC85-88C8-59AA1EFBEF41}"/>
              </a:ext>
            </a:extLst>
          </p:cNvPr>
          <p:cNvSpPr txBox="1">
            <a:spLocks/>
          </p:cNvSpPr>
          <p:nvPr/>
        </p:nvSpPr>
        <p:spPr>
          <a:xfrm>
            <a:off x="457200" y="3661533"/>
            <a:ext cx="17632739" cy="958260"/>
          </a:xfrm>
          <a:prstGeom prst="rect">
            <a:avLst/>
          </a:prstGeom>
        </p:spPr>
        <p:txBody>
          <a:bodyPr vert="horz" lIns="137160" tIns="68580" rIns="137160" bIns="6858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500" dirty="0">
                <a:solidFill>
                  <a:schemeClr val="bg1"/>
                </a:solidFill>
                <a:latin typeface="Arimo"/>
                <a:ea typeface="Arimo"/>
                <a:cs typeface="Arimo"/>
                <a:sym typeface="Arimo"/>
              </a:rPr>
              <a:t>What are Disadvantages to use XR within healthcare?</a:t>
            </a:r>
          </a:p>
        </p:txBody>
      </p:sp>
      <p:pic>
        <p:nvPicPr>
          <p:cNvPr id="15" name="Imagem 14">
            <a:extLst>
              <a:ext uri="{FF2B5EF4-FFF2-40B4-BE49-F238E27FC236}">
                <a16:creationId xmlns:a16="http://schemas.microsoft.com/office/drawing/2014/main" id="{37AE8C19-1027-D013-D979-2F2C4EFAABD0}"/>
              </a:ext>
            </a:extLst>
          </p:cNvPr>
          <p:cNvPicPr>
            <a:picLocks noChangeAspect="1"/>
          </p:cNvPicPr>
          <p:nvPr/>
        </p:nvPicPr>
        <p:blipFill>
          <a:blip r:embed="rId4"/>
          <a:srcRect/>
          <a:stretch/>
        </p:blipFill>
        <p:spPr>
          <a:xfrm>
            <a:off x="292994" y="190500"/>
            <a:ext cx="1850022" cy="691908"/>
          </a:xfrm>
          <a:prstGeom prst="rect">
            <a:avLst/>
          </a:prstGeom>
        </p:spPr>
      </p:pic>
      <p:pic>
        <p:nvPicPr>
          <p:cNvPr id="10" name="Imagem 12" descr="Uma imagem com Tipo de letra, texto, Azul elétrico, símboloDescrição gerada automaticamente">
            <a:extLst>
              <a:ext uri="{FF2B5EF4-FFF2-40B4-BE49-F238E27FC236}">
                <a16:creationId xmlns:a16="http://schemas.microsoft.com/office/drawing/2014/main" id="{12ED701A-09AB-9AFF-14C6-AAA1DA70A41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6379" y="9522668"/>
            <a:ext cx="1954530" cy="410528"/>
          </a:xfrm>
          <a:prstGeom prst="rect">
            <a:avLst/>
          </a:prstGeom>
          <a:noFill/>
          <a:ln>
            <a:noFill/>
          </a:ln>
        </p:spPr>
      </p:pic>
      <p:graphicFrame>
        <p:nvGraphicFramePr>
          <p:cNvPr id="11" name="Tabela 13">
            <a:extLst>
              <a:ext uri="{FF2B5EF4-FFF2-40B4-BE49-F238E27FC236}">
                <a16:creationId xmlns:a16="http://schemas.microsoft.com/office/drawing/2014/main" id="{A06EDA38-B1E2-5C2E-77F2-F7A1A637B890}"/>
              </a:ext>
            </a:extLst>
          </p:cNvPr>
          <p:cNvGraphicFramePr>
            <a:graphicFrameLocks noGrp="1"/>
          </p:cNvGraphicFramePr>
          <p:nvPr/>
        </p:nvGraphicFramePr>
        <p:xfrm>
          <a:off x="5070199" y="9534525"/>
          <a:ext cx="10212458" cy="386906"/>
        </p:xfrm>
        <a:graphic>
          <a:graphicData uri="http://schemas.openxmlformats.org/drawingml/2006/table">
            <a:tbl>
              <a:tblPr firstRow="1" firstCol="1" bandRow="1"/>
              <a:tblGrid>
                <a:gridCol w="10212458">
                  <a:extLst>
                    <a:ext uri="{9D8B030D-6E8A-4147-A177-3AD203B41FA5}">
                      <a16:colId xmlns:a16="http://schemas.microsoft.com/office/drawing/2014/main" val="4128785557"/>
                    </a:ext>
                  </a:extLst>
                </a:gridCol>
              </a:tblGrid>
              <a:tr h="386811">
                <a:tc>
                  <a:txBody>
                    <a:bodyPr/>
                    <a:lstStyle/>
                    <a:p>
                      <a:pPr algn="just">
                        <a:lnSpc>
                          <a:spcPct val="107000"/>
                        </a:lnSpc>
                        <a:spcAft>
                          <a:spcPts val="800"/>
                        </a:spcAft>
                        <a:tabLst>
                          <a:tab pos="2971800" algn="ctr"/>
                          <a:tab pos="5943600" algn="r"/>
                        </a:tabLst>
                      </a:pPr>
                      <a:r>
                        <a:rPr lang="en-US" sz="1200" kern="0" dirty="0">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Funded by the European Union. Views and opinions expressed are however those of the author(s) only and do not necessarily reflect those of the European Union or the Health and Digital Executive Agency (</a:t>
                      </a:r>
                      <a:r>
                        <a:rPr lang="en-US" sz="1200" kern="0" dirty="0" err="1">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HaDEA</a:t>
                      </a:r>
                      <a:r>
                        <a:rPr lang="en-US" sz="1200" kern="0" dirty="0">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 Neither the European Union nor the granting authority can be held responsible for them.</a:t>
                      </a:r>
                      <a:endParaRPr lang="pt-PT" sz="1700" kern="100" dirty="0">
                        <a:solidFill>
                          <a:srgbClr val="404040"/>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102870" marR="102870" marT="0" marB="0">
                    <a:lnL>
                      <a:noFill/>
                    </a:lnL>
                    <a:lnR>
                      <a:noFill/>
                    </a:lnR>
                    <a:lnT>
                      <a:noFill/>
                    </a:lnT>
                    <a:lnB>
                      <a:noFill/>
                    </a:lnB>
                    <a:noFill/>
                  </a:tcPr>
                </a:tc>
                <a:extLst>
                  <a:ext uri="{0D108BD9-81ED-4DB2-BD59-A6C34878D82A}">
                    <a16:rowId xmlns:a16="http://schemas.microsoft.com/office/drawing/2014/main" val="3216134714"/>
                  </a:ext>
                </a:extLst>
              </a:tr>
            </a:tbl>
          </a:graphicData>
        </a:graphic>
      </p:graphicFrame>
      <p:sp>
        <p:nvSpPr>
          <p:cNvPr id="8" name="Slide Number Placeholder 4">
            <a:extLst>
              <a:ext uri="{FF2B5EF4-FFF2-40B4-BE49-F238E27FC236}">
                <a16:creationId xmlns:a16="http://schemas.microsoft.com/office/drawing/2014/main" id="{D4D77FAF-98FC-BE06-CCBC-0941CA2D3179}"/>
              </a:ext>
            </a:extLst>
          </p:cNvPr>
          <p:cNvSpPr txBox="1">
            <a:spLocks/>
          </p:cNvSpPr>
          <p:nvPr/>
        </p:nvSpPr>
        <p:spPr>
          <a:xfrm>
            <a:off x="12915900" y="9534526"/>
            <a:ext cx="4114800" cy="547688"/>
          </a:xfrm>
          <a:prstGeom prst="rect">
            <a:avLst/>
          </a:prstGeom>
        </p:spPr>
        <p:txBody>
          <a:bodyPr/>
          <a:lstStyle>
            <a:defPPr>
              <a:defRPr lang="en-PT"/>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212553-2509-C54D-8C9A-F9E624134D3B}" type="slidenum">
              <a:rPr lang="en-PT" sz="2700">
                <a:solidFill>
                  <a:schemeClr val="bg1">
                    <a:lumMod val="65000"/>
                  </a:schemeClr>
                </a:solidFill>
              </a:rPr>
              <a:pPr/>
              <a:t>14</a:t>
            </a:fld>
            <a:endParaRPr lang="en-PT" sz="2700" dirty="0">
              <a:solidFill>
                <a:schemeClr val="bg1">
                  <a:lumMod val="65000"/>
                </a:schemeClr>
              </a:solidFill>
            </a:endParaRPr>
          </a:p>
        </p:txBody>
      </p:sp>
    </p:spTree>
    <p:extLst>
      <p:ext uri="{BB962C8B-B14F-4D97-AF65-F5344CB8AC3E}">
        <p14:creationId xmlns:p14="http://schemas.microsoft.com/office/powerpoint/2010/main" val="575160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892262" y="400718"/>
            <a:ext cx="13414538" cy="910506"/>
          </a:xfrm>
          <a:prstGeom prst="rect">
            <a:avLst/>
          </a:prstGeom>
        </p:spPr>
        <p:txBody>
          <a:bodyPr wrap="square" lIns="0" tIns="0" rIns="0" bIns="0" rtlCol="0" anchor="t">
            <a:spAutoFit/>
          </a:bodyPr>
          <a:lstStyle/>
          <a:p>
            <a:pPr>
              <a:lnSpc>
                <a:spcPts val="7128"/>
              </a:lnSpc>
            </a:pPr>
            <a:r>
              <a:rPr lang="en-US" sz="6600" b="1" dirty="0">
                <a:solidFill>
                  <a:srgbClr val="000000"/>
                </a:solidFill>
                <a:latin typeface="Arimo Bold"/>
                <a:ea typeface="Arimo Bold"/>
                <a:cs typeface="Arimo Bold"/>
                <a:sym typeface="Arimo Bold"/>
              </a:rPr>
              <a:t>Disadvantages of training in XR</a:t>
            </a:r>
          </a:p>
        </p:txBody>
      </p:sp>
      <p:graphicFrame>
        <p:nvGraphicFramePr>
          <p:cNvPr id="3" name="Table 3"/>
          <p:cNvGraphicFramePr>
            <a:graphicFrameLocks noGrp="1"/>
          </p:cNvGraphicFramePr>
          <p:nvPr>
            <p:extLst>
              <p:ext uri="{D42A27DB-BD31-4B8C-83A1-F6EECF244321}">
                <p14:modId xmlns:p14="http://schemas.microsoft.com/office/powerpoint/2010/main" val="4264261054"/>
              </p:ext>
            </p:extLst>
          </p:nvPr>
        </p:nvGraphicFramePr>
        <p:xfrm>
          <a:off x="1510738" y="1972155"/>
          <a:ext cx="15259050" cy="7150257"/>
        </p:xfrm>
        <a:graphic>
          <a:graphicData uri="http://schemas.openxmlformats.org/drawingml/2006/table">
            <a:tbl>
              <a:tblPr/>
              <a:tblGrid>
                <a:gridCol w="15259050">
                  <a:extLst>
                    <a:ext uri="{9D8B030D-6E8A-4147-A177-3AD203B41FA5}">
                      <a16:colId xmlns:a16="http://schemas.microsoft.com/office/drawing/2014/main" val="20000"/>
                    </a:ext>
                  </a:extLst>
                </a:gridCol>
              </a:tblGrid>
              <a:tr h="620872">
                <a:tc>
                  <a:txBody>
                    <a:bodyPr/>
                    <a:lstStyle/>
                    <a:p>
                      <a:pPr algn="ctr">
                        <a:lnSpc>
                          <a:spcPts val="5040"/>
                        </a:lnSpc>
                        <a:defRPr/>
                      </a:pPr>
                      <a:r>
                        <a:rPr lang="en-US" sz="4200">
                          <a:solidFill>
                            <a:srgbClr val="000000"/>
                          </a:solidFill>
                          <a:latin typeface="Montserrat"/>
                          <a:ea typeface="Montserrat"/>
                          <a:cs typeface="Montserrat"/>
                          <a:sym typeface="Montserrat"/>
                        </a:rPr>
                        <a:t>XR</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70858">
                <a:tc>
                  <a:txBody>
                    <a:bodyPr/>
                    <a:lstStyle/>
                    <a:p>
                      <a:pPr algn="ctr">
                        <a:lnSpc>
                          <a:spcPts val="2916"/>
                        </a:lnSpc>
                        <a:defRPr/>
                      </a:pPr>
                      <a:r>
                        <a:rPr lang="en-US" sz="2700" b="1" dirty="0">
                          <a:solidFill>
                            <a:schemeClr val="tx1"/>
                          </a:solidFill>
                          <a:latin typeface="Montserrat Bold"/>
                          <a:ea typeface="Montserrat Bold"/>
                          <a:cs typeface="Montserrat Bold"/>
                          <a:sym typeface="Montserrat Bold"/>
                        </a:rPr>
                        <a:t>Health Risks and Addiction</a:t>
                      </a:r>
                    </a:p>
                    <a:p>
                      <a:pPr algn="ctr">
                        <a:lnSpc>
                          <a:spcPts val="2916"/>
                        </a:lnSpc>
                        <a:defRPr/>
                      </a:pPr>
                      <a:r>
                        <a:rPr lang="en-US" sz="1500" dirty="0">
                          <a:solidFill>
                            <a:srgbClr val="2B7CD3"/>
                          </a:solidFill>
                          <a:latin typeface="Montserrat Light"/>
                          <a:ea typeface="Montserrat Light"/>
                          <a:cs typeface="Montserrat Light"/>
                          <a:sym typeface="Montserrat Light"/>
                        </a:rPr>
                        <a:t>(Botha et al., 2021; </a:t>
                      </a:r>
                      <a:r>
                        <a:rPr lang="en-US" sz="1500" dirty="0" err="1">
                          <a:solidFill>
                            <a:srgbClr val="2B7CD3"/>
                          </a:solidFill>
                          <a:latin typeface="Montserrat Light"/>
                          <a:ea typeface="Montserrat Light"/>
                          <a:cs typeface="Montserrat Light"/>
                          <a:sym typeface="Montserrat Light"/>
                        </a:rPr>
                        <a:t>Udeozor</a:t>
                      </a:r>
                      <a:r>
                        <a:rPr lang="en-US" sz="1500" dirty="0">
                          <a:solidFill>
                            <a:srgbClr val="2B7CD3"/>
                          </a:solidFill>
                          <a:latin typeface="Montserrat Light"/>
                          <a:ea typeface="Montserrat Light"/>
                          <a:cs typeface="Montserrat Light"/>
                          <a:sym typeface="Montserrat Light"/>
                        </a:rPr>
                        <a:t> et al., 2021; Moro et al., 2020; </a:t>
                      </a:r>
                      <a:r>
                        <a:rPr lang="en-US" sz="1500" dirty="0" err="1">
                          <a:solidFill>
                            <a:srgbClr val="2B7CD3"/>
                          </a:solidFill>
                          <a:latin typeface="Montserrat Light"/>
                          <a:ea typeface="Montserrat Light"/>
                          <a:cs typeface="Montserrat Light"/>
                          <a:sym typeface="Montserrat Light"/>
                        </a:rPr>
                        <a:t>Paszkiewicz</a:t>
                      </a:r>
                      <a:r>
                        <a:rPr lang="en-US" sz="1500" dirty="0">
                          <a:solidFill>
                            <a:srgbClr val="2B7CD3"/>
                          </a:solidFill>
                          <a:latin typeface="Montserrat Light"/>
                          <a:ea typeface="Montserrat Light"/>
                          <a:cs typeface="Montserrat Light"/>
                          <a:sym typeface="Montserrat Light"/>
                        </a:rPr>
                        <a:t> et al., 2021)</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46346">
                <a:tc>
                  <a:txBody>
                    <a:bodyPr/>
                    <a:lstStyle/>
                    <a:p>
                      <a:pPr algn="ctr">
                        <a:lnSpc>
                          <a:spcPts val="2916"/>
                        </a:lnSpc>
                        <a:defRPr/>
                      </a:pPr>
                      <a:r>
                        <a:rPr lang="en-US" sz="2700" b="1" dirty="0">
                          <a:solidFill>
                            <a:schemeClr val="tx1"/>
                          </a:solidFill>
                          <a:latin typeface="Montserrat Bold"/>
                          <a:ea typeface="Montserrat Bold"/>
                          <a:cs typeface="Montserrat Bold"/>
                          <a:sym typeface="Montserrat Bold"/>
                        </a:rPr>
                        <a:t>Need for trained trainers and students</a:t>
                      </a:r>
                    </a:p>
                    <a:p>
                      <a:pPr algn="ctr">
                        <a:lnSpc>
                          <a:spcPts val="2916"/>
                        </a:lnSpc>
                        <a:defRPr/>
                      </a:pPr>
                      <a:r>
                        <a:rPr lang="en-US" sz="1500" dirty="0">
                          <a:solidFill>
                            <a:srgbClr val="2B7CD3"/>
                          </a:solidFill>
                          <a:latin typeface="Montserrat Light"/>
                          <a:ea typeface="Montserrat Light"/>
                          <a:cs typeface="Montserrat Light"/>
                          <a:sym typeface="Montserrat Light"/>
                        </a:rPr>
                        <a:t>(</a:t>
                      </a:r>
                      <a:r>
                        <a:rPr lang="en-US" sz="1500" dirty="0" err="1">
                          <a:solidFill>
                            <a:srgbClr val="2B7CD3"/>
                          </a:solidFill>
                          <a:latin typeface="Montserrat Light"/>
                          <a:ea typeface="Montserrat Light"/>
                          <a:cs typeface="Montserrat Light"/>
                          <a:sym typeface="Montserrat Light"/>
                        </a:rPr>
                        <a:t>Radianti</a:t>
                      </a:r>
                      <a:r>
                        <a:rPr lang="en-US" sz="1500" dirty="0">
                          <a:solidFill>
                            <a:srgbClr val="2B7CD3"/>
                          </a:solidFill>
                          <a:latin typeface="Montserrat Light"/>
                          <a:ea typeface="Montserrat Light"/>
                          <a:cs typeface="Montserrat Light"/>
                          <a:sym typeface="Montserrat Light"/>
                        </a:rPr>
                        <a:t> et al., 2020; </a:t>
                      </a:r>
                      <a:r>
                        <a:rPr lang="en-US" sz="1500" dirty="0" err="1">
                          <a:solidFill>
                            <a:srgbClr val="2B7CD3"/>
                          </a:solidFill>
                          <a:latin typeface="Montserrat Light"/>
                          <a:ea typeface="Montserrat Light"/>
                          <a:cs typeface="Montserrat Light"/>
                          <a:sym typeface="Montserrat Light"/>
                        </a:rPr>
                        <a:t>Nørgård</a:t>
                      </a:r>
                      <a:r>
                        <a:rPr lang="en-US" sz="1500" dirty="0">
                          <a:solidFill>
                            <a:srgbClr val="2B7CD3"/>
                          </a:solidFill>
                          <a:latin typeface="Montserrat Light"/>
                          <a:ea typeface="Montserrat Light"/>
                          <a:cs typeface="Montserrat Light"/>
                          <a:sym typeface="Montserrat Light"/>
                        </a:rPr>
                        <a:t> et al., 2019)</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85812">
                <a:tc>
                  <a:txBody>
                    <a:bodyPr/>
                    <a:lstStyle/>
                    <a:p>
                      <a:pPr algn="ctr">
                        <a:lnSpc>
                          <a:spcPts val="3240"/>
                        </a:lnSpc>
                        <a:defRPr/>
                      </a:pPr>
                      <a:r>
                        <a:rPr lang="en-US" sz="2700" b="1" dirty="0">
                          <a:solidFill>
                            <a:schemeClr val="tx1"/>
                          </a:solidFill>
                          <a:latin typeface="Montserrat Bold"/>
                          <a:ea typeface="Montserrat Bold"/>
                          <a:cs typeface="Montserrat Bold"/>
                          <a:sym typeface="Montserrat Bold"/>
                        </a:rPr>
                        <a:t>Novelty effect</a:t>
                      </a:r>
                    </a:p>
                    <a:p>
                      <a:pPr algn="ctr">
                        <a:lnSpc>
                          <a:spcPts val="3240"/>
                        </a:lnSpc>
                        <a:defRPr/>
                      </a:pPr>
                      <a:r>
                        <a:rPr lang="en-US" sz="1500" dirty="0">
                          <a:solidFill>
                            <a:srgbClr val="2B7CD3"/>
                          </a:solidFill>
                          <a:latin typeface="Montserrat Light"/>
                          <a:ea typeface="Montserrat Light"/>
                          <a:cs typeface="Montserrat Light"/>
                          <a:sym typeface="Montserrat Light"/>
                        </a:rPr>
                        <a:t>(</a:t>
                      </a:r>
                      <a:r>
                        <a:rPr lang="en-US" sz="1500" dirty="0" err="1">
                          <a:solidFill>
                            <a:srgbClr val="2B7CD3"/>
                          </a:solidFill>
                          <a:latin typeface="Montserrat Light"/>
                          <a:ea typeface="Montserrat Light"/>
                          <a:cs typeface="Montserrat Light"/>
                          <a:sym typeface="Montserrat Light"/>
                        </a:rPr>
                        <a:t>Christopoulos</a:t>
                      </a:r>
                      <a:r>
                        <a:rPr lang="en-US" sz="1500" dirty="0">
                          <a:solidFill>
                            <a:srgbClr val="2B7CD3"/>
                          </a:solidFill>
                          <a:latin typeface="Montserrat Light"/>
                          <a:ea typeface="Montserrat Light"/>
                          <a:cs typeface="Montserrat Light"/>
                          <a:sym typeface="Montserrat Light"/>
                        </a:rPr>
                        <a:t> et al., 2021; Coban et al., 2022) </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80334">
                <a:tc>
                  <a:txBody>
                    <a:bodyPr/>
                    <a:lstStyle/>
                    <a:p>
                      <a:pPr algn="ctr">
                        <a:lnSpc>
                          <a:spcPts val="3240"/>
                        </a:lnSpc>
                        <a:defRPr/>
                      </a:pPr>
                      <a:r>
                        <a:rPr lang="en-US" sz="2700" b="1" dirty="0">
                          <a:solidFill>
                            <a:schemeClr val="tx1"/>
                          </a:solidFill>
                          <a:latin typeface="Montserrat Bold"/>
                          <a:ea typeface="Montserrat Bold"/>
                          <a:cs typeface="Montserrat Bold"/>
                          <a:sym typeface="Montserrat Bold"/>
                        </a:rPr>
                        <a:t>Expensive hardware</a:t>
                      </a:r>
                    </a:p>
                    <a:p>
                      <a:pPr algn="ctr">
                        <a:lnSpc>
                          <a:spcPts val="3240"/>
                        </a:lnSpc>
                        <a:defRPr/>
                      </a:pPr>
                      <a:r>
                        <a:rPr lang="en-US" sz="1500" dirty="0">
                          <a:solidFill>
                            <a:srgbClr val="2B7CD3"/>
                          </a:solidFill>
                          <a:latin typeface="Montserrat Light"/>
                          <a:ea typeface="Montserrat Light"/>
                          <a:cs typeface="Montserrat Light"/>
                          <a:sym typeface="Montserrat Light"/>
                        </a:rPr>
                        <a:t>(</a:t>
                      </a:r>
                      <a:r>
                        <a:rPr lang="en-US" sz="1500" dirty="0" err="1">
                          <a:solidFill>
                            <a:srgbClr val="2B7CD3"/>
                          </a:solidFill>
                          <a:latin typeface="Montserrat Light"/>
                          <a:ea typeface="Montserrat Light"/>
                          <a:cs typeface="Montserrat Light"/>
                          <a:sym typeface="Montserrat Light"/>
                        </a:rPr>
                        <a:t>Radianti</a:t>
                      </a:r>
                      <a:r>
                        <a:rPr lang="en-US" sz="1500" dirty="0">
                          <a:solidFill>
                            <a:srgbClr val="2B7CD3"/>
                          </a:solidFill>
                          <a:latin typeface="Montserrat Light"/>
                          <a:ea typeface="Montserrat Light"/>
                          <a:cs typeface="Montserrat Light"/>
                          <a:sym typeface="Montserrat Light"/>
                        </a:rPr>
                        <a:t> et al., 2020)</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37756">
                <a:tc>
                  <a:txBody>
                    <a:bodyPr/>
                    <a:lstStyle/>
                    <a:p>
                      <a:pPr algn="ctr">
                        <a:lnSpc>
                          <a:spcPts val="2916"/>
                        </a:lnSpc>
                        <a:defRPr/>
                      </a:pPr>
                      <a:r>
                        <a:rPr lang="en-US" sz="2700" b="1" dirty="0">
                          <a:solidFill>
                            <a:schemeClr val="tx1"/>
                          </a:solidFill>
                          <a:latin typeface="Montserrat Bold"/>
                          <a:ea typeface="Montserrat Bold"/>
                          <a:cs typeface="Montserrat Bold"/>
                          <a:sym typeface="Montserrat Bold"/>
                        </a:rPr>
                        <a:t>Can't take into account every variable from real life</a:t>
                      </a:r>
                    </a:p>
                    <a:p>
                      <a:pPr algn="ctr">
                        <a:lnSpc>
                          <a:spcPts val="2916"/>
                        </a:lnSpc>
                        <a:defRPr/>
                      </a:pPr>
                      <a:r>
                        <a:rPr lang="en-US" sz="1500" dirty="0">
                          <a:solidFill>
                            <a:srgbClr val="2B7CD3"/>
                          </a:solidFill>
                          <a:latin typeface="Montserrat Light"/>
                          <a:ea typeface="Montserrat Light"/>
                          <a:cs typeface="Montserrat Light"/>
                          <a:sym typeface="Montserrat Light"/>
                        </a:rPr>
                        <a:t>(</a:t>
                      </a:r>
                      <a:r>
                        <a:rPr lang="en-US" sz="1500" dirty="0" err="1">
                          <a:solidFill>
                            <a:srgbClr val="2B7CD3"/>
                          </a:solidFill>
                          <a:latin typeface="Montserrat Light"/>
                          <a:ea typeface="Montserrat Light"/>
                          <a:cs typeface="Montserrat Light"/>
                          <a:sym typeface="Montserrat Light"/>
                        </a:rPr>
                        <a:t>Udeozor</a:t>
                      </a:r>
                      <a:r>
                        <a:rPr lang="en-US" sz="1500" dirty="0">
                          <a:solidFill>
                            <a:srgbClr val="2B7CD3"/>
                          </a:solidFill>
                          <a:latin typeface="Montserrat Light"/>
                          <a:ea typeface="Montserrat Light"/>
                          <a:cs typeface="Montserrat Light"/>
                          <a:sym typeface="Montserrat Light"/>
                        </a:rPr>
                        <a:t> et al., 2021)</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11271">
                <a:tc>
                  <a:txBody>
                    <a:bodyPr/>
                    <a:lstStyle/>
                    <a:p>
                      <a:pPr algn="ctr">
                        <a:lnSpc>
                          <a:spcPts val="2916"/>
                        </a:lnSpc>
                        <a:defRPr/>
                      </a:pPr>
                      <a:r>
                        <a:rPr lang="en-US" sz="2700" b="1" dirty="0">
                          <a:solidFill>
                            <a:schemeClr val="tx1"/>
                          </a:solidFill>
                          <a:latin typeface="Montserrat Bold"/>
                          <a:ea typeface="Montserrat Bold"/>
                          <a:cs typeface="Montserrat Bold"/>
                          <a:sym typeface="Montserrat Bold"/>
                        </a:rPr>
                        <a:t>Rather limited range of off-the-shelf training materials</a:t>
                      </a:r>
                    </a:p>
                    <a:p>
                      <a:pPr algn="ctr">
                        <a:lnSpc>
                          <a:spcPts val="2916"/>
                        </a:lnSpc>
                        <a:defRPr/>
                      </a:pPr>
                      <a:r>
                        <a:rPr lang="en-US" sz="1500" dirty="0">
                          <a:solidFill>
                            <a:srgbClr val="2B7CD3"/>
                          </a:solidFill>
                          <a:latin typeface="Montserrat Light"/>
                          <a:ea typeface="Montserrat Light"/>
                          <a:cs typeface="Montserrat Light"/>
                          <a:sym typeface="Montserrat Light"/>
                        </a:rPr>
                        <a:t>(Del Cerro Velázquez &amp; Morales Méndez, 2021)</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D9EC4-5E91-8C6D-F2A5-5BEA36AE8A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0CBECA-242A-AAB5-E8CA-72CE0AE08B77}"/>
              </a:ext>
            </a:extLst>
          </p:cNvPr>
          <p:cNvSpPr>
            <a:spLocks noGrp="1"/>
          </p:cNvSpPr>
          <p:nvPr>
            <p:ph type="ctrTitle"/>
          </p:nvPr>
        </p:nvSpPr>
        <p:spPr/>
        <p:txBody>
          <a:bodyPr/>
          <a:lstStyle/>
          <a:p>
            <a:endParaRPr lang="en-PT"/>
          </a:p>
        </p:txBody>
      </p:sp>
      <p:sp>
        <p:nvSpPr>
          <p:cNvPr id="3" name="Subtitle 2">
            <a:extLst>
              <a:ext uri="{FF2B5EF4-FFF2-40B4-BE49-F238E27FC236}">
                <a16:creationId xmlns:a16="http://schemas.microsoft.com/office/drawing/2014/main" id="{0F6F8689-3BFD-96E4-7706-2C49837C4A99}"/>
              </a:ext>
            </a:extLst>
          </p:cNvPr>
          <p:cNvSpPr>
            <a:spLocks noGrp="1"/>
          </p:cNvSpPr>
          <p:nvPr>
            <p:ph type="subTitle" idx="1"/>
          </p:nvPr>
        </p:nvSpPr>
        <p:spPr/>
        <p:txBody>
          <a:bodyPr/>
          <a:lstStyle/>
          <a:p>
            <a:endParaRPr lang="en-PT"/>
          </a:p>
        </p:txBody>
      </p:sp>
      <p:pic>
        <p:nvPicPr>
          <p:cNvPr id="5" name="Picture 4">
            <a:extLst>
              <a:ext uri="{FF2B5EF4-FFF2-40B4-BE49-F238E27FC236}">
                <a16:creationId xmlns:a16="http://schemas.microsoft.com/office/drawing/2014/main" id="{9416A715-C77B-55D6-9966-0C2FCC5A505D}"/>
              </a:ext>
            </a:extLst>
          </p:cNvPr>
          <p:cNvPicPr>
            <a:picLocks noChangeAspect="1"/>
          </p:cNvPicPr>
          <p:nvPr/>
        </p:nvPicPr>
        <p:blipFill>
          <a:blip r:embed="rId3"/>
          <a:srcRect/>
          <a:stretch/>
        </p:blipFill>
        <p:spPr>
          <a:xfrm>
            <a:off x="-9600" y="0"/>
            <a:ext cx="18307200" cy="10297800"/>
          </a:xfrm>
          <a:prstGeom prst="rect">
            <a:avLst/>
          </a:prstGeom>
        </p:spPr>
      </p:pic>
      <p:sp>
        <p:nvSpPr>
          <p:cNvPr id="4" name="Título 1">
            <a:extLst>
              <a:ext uri="{FF2B5EF4-FFF2-40B4-BE49-F238E27FC236}">
                <a16:creationId xmlns:a16="http://schemas.microsoft.com/office/drawing/2014/main" id="{3561A9AB-4083-DE4B-53CF-9B00739F4B9D}"/>
              </a:ext>
            </a:extLst>
          </p:cNvPr>
          <p:cNvSpPr txBox="1">
            <a:spLocks/>
          </p:cNvSpPr>
          <p:nvPr/>
        </p:nvSpPr>
        <p:spPr>
          <a:xfrm>
            <a:off x="457200" y="3670614"/>
            <a:ext cx="17632739" cy="958260"/>
          </a:xfrm>
          <a:prstGeom prst="rect">
            <a:avLst/>
          </a:prstGeom>
        </p:spPr>
        <p:txBody>
          <a:bodyPr vert="horz" lIns="137160" tIns="68580" rIns="137160" bIns="6858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500" dirty="0">
                <a:solidFill>
                  <a:schemeClr val="bg1"/>
                </a:solidFill>
                <a:latin typeface="Arimo"/>
                <a:ea typeface="Arimo"/>
                <a:cs typeface="Arimo"/>
                <a:sym typeface="Arimo"/>
              </a:rPr>
              <a:t>What do you need to use XR within healthcare?</a:t>
            </a:r>
          </a:p>
          <a:p>
            <a:endParaRPr lang="en-US" sz="6750" b="1" dirty="0">
              <a:solidFill>
                <a:schemeClr val="bg1"/>
              </a:solidFill>
            </a:endParaRPr>
          </a:p>
        </p:txBody>
      </p:sp>
      <p:pic>
        <p:nvPicPr>
          <p:cNvPr id="15" name="Imagem 14">
            <a:extLst>
              <a:ext uri="{FF2B5EF4-FFF2-40B4-BE49-F238E27FC236}">
                <a16:creationId xmlns:a16="http://schemas.microsoft.com/office/drawing/2014/main" id="{528E3620-1917-90D9-3E62-EAFFAAAAFADD}"/>
              </a:ext>
            </a:extLst>
          </p:cNvPr>
          <p:cNvPicPr>
            <a:picLocks noChangeAspect="1"/>
          </p:cNvPicPr>
          <p:nvPr/>
        </p:nvPicPr>
        <p:blipFill>
          <a:blip r:embed="rId4"/>
          <a:srcRect/>
          <a:stretch/>
        </p:blipFill>
        <p:spPr>
          <a:xfrm>
            <a:off x="292994" y="190500"/>
            <a:ext cx="1850022" cy="691908"/>
          </a:xfrm>
          <a:prstGeom prst="rect">
            <a:avLst/>
          </a:prstGeom>
        </p:spPr>
      </p:pic>
      <p:pic>
        <p:nvPicPr>
          <p:cNvPr id="10" name="Imagem 12" descr="Uma imagem com Tipo de letra, texto, Azul elétrico, símboloDescrição gerada automaticamente">
            <a:extLst>
              <a:ext uri="{FF2B5EF4-FFF2-40B4-BE49-F238E27FC236}">
                <a16:creationId xmlns:a16="http://schemas.microsoft.com/office/drawing/2014/main" id="{0295582A-B1BF-4A6C-65B2-EE39D19465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6379" y="9522668"/>
            <a:ext cx="1954530" cy="410528"/>
          </a:xfrm>
          <a:prstGeom prst="rect">
            <a:avLst/>
          </a:prstGeom>
          <a:noFill/>
          <a:ln>
            <a:noFill/>
          </a:ln>
        </p:spPr>
      </p:pic>
      <p:graphicFrame>
        <p:nvGraphicFramePr>
          <p:cNvPr id="11" name="Tabela 13">
            <a:extLst>
              <a:ext uri="{FF2B5EF4-FFF2-40B4-BE49-F238E27FC236}">
                <a16:creationId xmlns:a16="http://schemas.microsoft.com/office/drawing/2014/main" id="{EDF51A25-4155-B1CB-4D3A-258756DDBAE9}"/>
              </a:ext>
            </a:extLst>
          </p:cNvPr>
          <p:cNvGraphicFramePr>
            <a:graphicFrameLocks noGrp="1"/>
          </p:cNvGraphicFramePr>
          <p:nvPr/>
        </p:nvGraphicFramePr>
        <p:xfrm>
          <a:off x="5070199" y="9534525"/>
          <a:ext cx="10212458" cy="386906"/>
        </p:xfrm>
        <a:graphic>
          <a:graphicData uri="http://schemas.openxmlformats.org/drawingml/2006/table">
            <a:tbl>
              <a:tblPr firstRow="1" firstCol="1" bandRow="1"/>
              <a:tblGrid>
                <a:gridCol w="10212458">
                  <a:extLst>
                    <a:ext uri="{9D8B030D-6E8A-4147-A177-3AD203B41FA5}">
                      <a16:colId xmlns:a16="http://schemas.microsoft.com/office/drawing/2014/main" val="4128785557"/>
                    </a:ext>
                  </a:extLst>
                </a:gridCol>
              </a:tblGrid>
              <a:tr h="386811">
                <a:tc>
                  <a:txBody>
                    <a:bodyPr/>
                    <a:lstStyle/>
                    <a:p>
                      <a:pPr algn="just">
                        <a:lnSpc>
                          <a:spcPct val="107000"/>
                        </a:lnSpc>
                        <a:spcAft>
                          <a:spcPts val="800"/>
                        </a:spcAft>
                        <a:tabLst>
                          <a:tab pos="2971800" algn="ctr"/>
                          <a:tab pos="5943600" algn="r"/>
                        </a:tabLst>
                      </a:pPr>
                      <a:r>
                        <a:rPr lang="en-US" sz="1200" kern="0" dirty="0">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Funded by the European Union. Views and opinions expressed are however those of the author(s) only and do not necessarily reflect those of the European Union or the Health and Digital Executive Agency (</a:t>
                      </a:r>
                      <a:r>
                        <a:rPr lang="en-US" sz="1200" kern="0" dirty="0" err="1">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HaDEA</a:t>
                      </a:r>
                      <a:r>
                        <a:rPr lang="en-US" sz="1200" kern="0" dirty="0">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 Neither the European Union nor the granting authority can be held responsible for them.</a:t>
                      </a:r>
                      <a:endParaRPr lang="pt-PT" sz="1700" kern="100" dirty="0">
                        <a:solidFill>
                          <a:srgbClr val="404040"/>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102870" marR="102870" marT="0" marB="0">
                    <a:lnL>
                      <a:noFill/>
                    </a:lnL>
                    <a:lnR>
                      <a:noFill/>
                    </a:lnR>
                    <a:lnT>
                      <a:noFill/>
                    </a:lnT>
                    <a:lnB>
                      <a:noFill/>
                    </a:lnB>
                    <a:noFill/>
                  </a:tcPr>
                </a:tc>
                <a:extLst>
                  <a:ext uri="{0D108BD9-81ED-4DB2-BD59-A6C34878D82A}">
                    <a16:rowId xmlns:a16="http://schemas.microsoft.com/office/drawing/2014/main" val="3216134714"/>
                  </a:ext>
                </a:extLst>
              </a:tr>
            </a:tbl>
          </a:graphicData>
        </a:graphic>
      </p:graphicFrame>
      <p:sp>
        <p:nvSpPr>
          <p:cNvPr id="8" name="Slide Number Placeholder 4">
            <a:extLst>
              <a:ext uri="{FF2B5EF4-FFF2-40B4-BE49-F238E27FC236}">
                <a16:creationId xmlns:a16="http://schemas.microsoft.com/office/drawing/2014/main" id="{C7B9C906-3D41-9050-A12E-C260150A1F05}"/>
              </a:ext>
            </a:extLst>
          </p:cNvPr>
          <p:cNvSpPr txBox="1">
            <a:spLocks/>
          </p:cNvSpPr>
          <p:nvPr/>
        </p:nvSpPr>
        <p:spPr>
          <a:xfrm>
            <a:off x="12915900" y="9534526"/>
            <a:ext cx="4114800" cy="547688"/>
          </a:xfrm>
          <a:prstGeom prst="rect">
            <a:avLst/>
          </a:prstGeom>
        </p:spPr>
        <p:txBody>
          <a:bodyPr/>
          <a:lstStyle>
            <a:defPPr>
              <a:defRPr lang="en-PT"/>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212553-2509-C54D-8C9A-F9E624134D3B}" type="slidenum">
              <a:rPr lang="en-PT" sz="2700">
                <a:solidFill>
                  <a:schemeClr val="bg1">
                    <a:lumMod val="65000"/>
                  </a:schemeClr>
                </a:solidFill>
              </a:rPr>
              <a:pPr/>
              <a:t>16</a:t>
            </a:fld>
            <a:endParaRPr lang="en-PT" sz="2700" dirty="0">
              <a:solidFill>
                <a:schemeClr val="bg1">
                  <a:lumMod val="65000"/>
                </a:schemeClr>
              </a:solidFill>
            </a:endParaRPr>
          </a:p>
        </p:txBody>
      </p:sp>
    </p:spTree>
    <p:extLst>
      <p:ext uri="{BB962C8B-B14F-4D97-AF65-F5344CB8AC3E}">
        <p14:creationId xmlns:p14="http://schemas.microsoft.com/office/powerpoint/2010/main" val="2631974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FCF64-9D69-11AB-A0CC-188BFF3063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8EE67F7-D7E6-3660-B511-F134D3BDD9A2}"/>
              </a:ext>
            </a:extLst>
          </p:cNvPr>
          <p:cNvSpPr>
            <a:spLocks noGrp="1"/>
          </p:cNvSpPr>
          <p:nvPr>
            <p:ph type="title"/>
          </p:nvPr>
        </p:nvSpPr>
        <p:spPr>
          <a:xfrm>
            <a:off x="4876800" y="723900"/>
            <a:ext cx="8229600" cy="1905000"/>
          </a:xfrm>
        </p:spPr>
        <p:txBody>
          <a:bodyPr>
            <a:normAutofit fontScale="90000"/>
          </a:bodyPr>
          <a:lstStyle/>
          <a:p>
            <a:r>
              <a:rPr lang="nl-BE" sz="6600" b="1" dirty="0" err="1">
                <a:solidFill>
                  <a:srgbClr val="000000"/>
                </a:solidFill>
                <a:latin typeface="Arimo Bold"/>
                <a:ea typeface="Arimo Bold"/>
                <a:cs typeface="Arimo Bold"/>
              </a:rPr>
              <a:t>Why</a:t>
            </a:r>
            <a:r>
              <a:rPr lang="nl-BE" sz="6600" b="1" dirty="0">
                <a:solidFill>
                  <a:srgbClr val="000000"/>
                </a:solidFill>
                <a:latin typeface="Arimo Bold"/>
                <a:ea typeface="Arimo Bold"/>
                <a:cs typeface="Arimo Bold"/>
              </a:rPr>
              <a:t> XR in Education? </a:t>
            </a:r>
            <a:r>
              <a:rPr lang="nl-BE" sz="6000" b="1" u="sng" dirty="0"/>
              <a:t>Benefits &amp; </a:t>
            </a:r>
            <a:r>
              <a:rPr lang="nl-BE" sz="6000" b="1" u="sng" dirty="0" err="1"/>
              <a:t>Opportunities</a:t>
            </a:r>
            <a:endParaRPr lang="nl-BE" sz="6000" b="1" u="sng" dirty="0"/>
          </a:p>
        </p:txBody>
      </p:sp>
      <p:sp>
        <p:nvSpPr>
          <p:cNvPr id="3" name="Tijdelijke aanduiding voor inhoud 2">
            <a:extLst>
              <a:ext uri="{FF2B5EF4-FFF2-40B4-BE49-F238E27FC236}">
                <a16:creationId xmlns:a16="http://schemas.microsoft.com/office/drawing/2014/main" id="{3223E2BB-86D2-D2CA-4D38-CAF659E1BB41}"/>
              </a:ext>
            </a:extLst>
          </p:cNvPr>
          <p:cNvSpPr>
            <a:spLocks noGrp="1"/>
          </p:cNvSpPr>
          <p:nvPr>
            <p:ph idx="1"/>
          </p:nvPr>
        </p:nvSpPr>
        <p:spPr>
          <a:xfrm>
            <a:off x="1257300" y="3924300"/>
            <a:ext cx="15773400" cy="3049369"/>
          </a:xfrm>
        </p:spPr>
        <p:txBody>
          <a:bodyPr>
            <a:normAutofit fontScale="92500" lnSpcReduction="10000"/>
          </a:bodyPr>
          <a:lstStyle/>
          <a:p>
            <a:r>
              <a:rPr lang="en-US" dirty="0"/>
              <a:t>A need for XR learning materials whose </a:t>
            </a:r>
            <a:r>
              <a:rPr lang="en-US" b="1" u="sng" dirty="0"/>
              <a:t>educational design is evidence-based </a:t>
            </a:r>
          </a:p>
          <a:p>
            <a:endParaRPr lang="en-US" dirty="0"/>
          </a:p>
          <a:p>
            <a:r>
              <a:rPr lang="en-US" dirty="0"/>
              <a:t>A need for XR learning materials that are </a:t>
            </a:r>
            <a:r>
              <a:rPr lang="en-US" b="1" u="sng" dirty="0"/>
              <a:t>better aligned with contextual learning objectives</a:t>
            </a:r>
          </a:p>
          <a:p>
            <a:endParaRPr lang="en-US" dirty="0"/>
          </a:p>
          <a:p>
            <a:r>
              <a:rPr lang="en-US" dirty="0"/>
              <a:t>Teachers indicate that they need training to be able to use these new technologies </a:t>
            </a:r>
            <a:r>
              <a:rPr lang="en-US" b="1" u="sng" dirty="0"/>
              <a:t>efficiently</a:t>
            </a:r>
            <a:r>
              <a:rPr lang="en-US" dirty="0"/>
              <a:t>. </a:t>
            </a:r>
          </a:p>
          <a:p>
            <a:r>
              <a:rPr lang="en-US" dirty="0"/>
              <a:t>A </a:t>
            </a:r>
            <a:r>
              <a:rPr lang="en-US" u="sng" dirty="0"/>
              <a:t>need for support </a:t>
            </a:r>
            <a:r>
              <a:rPr lang="en-US" dirty="0"/>
              <a:t>and professionalization of teachers</a:t>
            </a:r>
          </a:p>
          <a:p>
            <a:pPr marL="685800" lvl="1" indent="0">
              <a:buNone/>
            </a:pPr>
            <a:endParaRPr lang="en-US" dirty="0"/>
          </a:p>
        </p:txBody>
      </p:sp>
      <p:sp>
        <p:nvSpPr>
          <p:cNvPr id="4" name="Tekstvak 3">
            <a:extLst>
              <a:ext uri="{FF2B5EF4-FFF2-40B4-BE49-F238E27FC236}">
                <a16:creationId xmlns:a16="http://schemas.microsoft.com/office/drawing/2014/main" id="{E51A796C-8FB0-0019-31F2-1D9D49A9204F}"/>
              </a:ext>
            </a:extLst>
          </p:cNvPr>
          <p:cNvSpPr txBox="1"/>
          <p:nvPr/>
        </p:nvSpPr>
        <p:spPr>
          <a:xfrm>
            <a:off x="3352800" y="9410700"/>
            <a:ext cx="10439400" cy="369332"/>
          </a:xfrm>
          <a:prstGeom prst="rect">
            <a:avLst/>
          </a:prstGeom>
          <a:noFill/>
        </p:spPr>
        <p:txBody>
          <a:bodyPr wrap="square" rtlCol="0">
            <a:spAutoFit/>
          </a:bodyPr>
          <a:lstStyle/>
          <a:p>
            <a:pPr marL="685800" lvl="1" indent="0">
              <a:buNone/>
            </a:pPr>
            <a:r>
              <a:rPr lang="en-US" dirty="0" err="1">
                <a:solidFill>
                  <a:schemeClr val="accent1"/>
                </a:solidFill>
              </a:rPr>
              <a:t>Boel</a:t>
            </a:r>
            <a:r>
              <a:rPr lang="en-US" dirty="0">
                <a:solidFill>
                  <a:schemeClr val="accent1"/>
                </a:solidFill>
              </a:rPr>
              <a:t> et al., 2021b; Kavanagh et al, 2017; Jensen &amp; </a:t>
            </a:r>
            <a:r>
              <a:rPr lang="en-US" dirty="0" err="1">
                <a:solidFill>
                  <a:schemeClr val="accent1"/>
                </a:solidFill>
              </a:rPr>
              <a:t>Konradsen</a:t>
            </a:r>
            <a:r>
              <a:rPr lang="en-US" dirty="0">
                <a:solidFill>
                  <a:schemeClr val="accent1"/>
                </a:solidFill>
              </a:rPr>
              <a:t>, 2018; Chavez &amp; </a:t>
            </a:r>
            <a:r>
              <a:rPr lang="en-US" dirty="0" err="1">
                <a:solidFill>
                  <a:schemeClr val="accent1"/>
                </a:solidFill>
              </a:rPr>
              <a:t>Bayonna</a:t>
            </a:r>
            <a:r>
              <a:rPr lang="en-US" dirty="0">
                <a:solidFill>
                  <a:schemeClr val="accent1"/>
                </a:solidFill>
              </a:rPr>
              <a:t> , 2018</a:t>
            </a:r>
          </a:p>
        </p:txBody>
      </p:sp>
    </p:spTree>
    <p:extLst>
      <p:ext uri="{BB962C8B-B14F-4D97-AF65-F5344CB8AC3E}">
        <p14:creationId xmlns:p14="http://schemas.microsoft.com/office/powerpoint/2010/main" val="3785326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21BF0-35D3-50AA-CCB0-E4F734C6CF6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FC9C320-362B-9C6B-D955-AFFE2B7A69F6}"/>
              </a:ext>
            </a:extLst>
          </p:cNvPr>
          <p:cNvSpPr>
            <a:spLocks noGrp="1"/>
          </p:cNvSpPr>
          <p:nvPr>
            <p:ph type="title"/>
          </p:nvPr>
        </p:nvSpPr>
        <p:spPr>
          <a:xfrm>
            <a:off x="4876800" y="723900"/>
            <a:ext cx="8229600" cy="1905000"/>
          </a:xfrm>
        </p:spPr>
        <p:txBody>
          <a:bodyPr>
            <a:normAutofit fontScale="90000"/>
          </a:bodyPr>
          <a:lstStyle/>
          <a:p>
            <a:r>
              <a:rPr lang="nl-BE" sz="6600" b="1" dirty="0" err="1">
                <a:solidFill>
                  <a:srgbClr val="000000"/>
                </a:solidFill>
                <a:latin typeface="Arimo Bold"/>
                <a:ea typeface="Arimo Bold"/>
                <a:cs typeface="Arimo Bold"/>
              </a:rPr>
              <a:t>Why</a:t>
            </a:r>
            <a:r>
              <a:rPr lang="nl-BE" sz="6600" b="1" dirty="0">
                <a:solidFill>
                  <a:srgbClr val="000000"/>
                </a:solidFill>
                <a:latin typeface="Arimo Bold"/>
                <a:ea typeface="Arimo Bold"/>
                <a:cs typeface="Arimo Bold"/>
              </a:rPr>
              <a:t> XR in Education? </a:t>
            </a:r>
            <a:r>
              <a:rPr lang="nl-BE" sz="6000" b="1" u="sng" dirty="0"/>
              <a:t>Benefits &amp; </a:t>
            </a:r>
            <a:r>
              <a:rPr lang="nl-BE" sz="6000" b="1" u="sng" dirty="0" err="1"/>
              <a:t>Opportunities</a:t>
            </a:r>
            <a:endParaRPr lang="nl-BE" sz="6000" b="1" u="sng" dirty="0"/>
          </a:p>
        </p:txBody>
      </p:sp>
      <p:sp>
        <p:nvSpPr>
          <p:cNvPr id="3" name="Tijdelijke aanduiding voor inhoud 2">
            <a:extLst>
              <a:ext uri="{FF2B5EF4-FFF2-40B4-BE49-F238E27FC236}">
                <a16:creationId xmlns:a16="http://schemas.microsoft.com/office/drawing/2014/main" id="{144A8ABE-BF1B-09C6-0ADE-FECF5963470E}"/>
              </a:ext>
            </a:extLst>
          </p:cNvPr>
          <p:cNvSpPr>
            <a:spLocks noGrp="1"/>
          </p:cNvSpPr>
          <p:nvPr>
            <p:ph idx="1"/>
          </p:nvPr>
        </p:nvSpPr>
        <p:spPr>
          <a:xfrm>
            <a:off x="1257300" y="3924300"/>
            <a:ext cx="15773400" cy="3049369"/>
          </a:xfrm>
        </p:spPr>
        <p:txBody>
          <a:bodyPr>
            <a:normAutofit/>
          </a:bodyPr>
          <a:lstStyle/>
          <a:p>
            <a:r>
              <a:rPr lang="en-US" dirty="0"/>
              <a:t>Applying XR technology requires a </a:t>
            </a:r>
            <a:r>
              <a:rPr lang="en-US" b="1" u="sng" dirty="0"/>
              <a:t>high investment cost </a:t>
            </a:r>
            <a:r>
              <a:rPr lang="en-US" dirty="0"/>
              <a:t>(hardware, software, infrastructure for premises)</a:t>
            </a:r>
          </a:p>
          <a:p>
            <a:endParaRPr lang="en-US" dirty="0"/>
          </a:p>
          <a:p>
            <a:r>
              <a:rPr lang="en-US" dirty="0"/>
              <a:t>Application of innovative technology requires an </a:t>
            </a:r>
            <a:r>
              <a:rPr lang="en-US" b="1" u="sng" dirty="0"/>
              <a:t>integrated approach</a:t>
            </a:r>
            <a:r>
              <a:rPr lang="en-US" dirty="0"/>
              <a:t>, with an </a:t>
            </a:r>
            <a:r>
              <a:rPr lang="en-US" b="1" u="sng" dirty="0"/>
              <a:t>ICT policy </a:t>
            </a:r>
            <a:r>
              <a:rPr lang="en-US" dirty="0"/>
              <a:t>and a clear </a:t>
            </a:r>
            <a:r>
              <a:rPr lang="en-US" b="1" u="sng" dirty="0"/>
              <a:t>pedagogical vision</a:t>
            </a:r>
          </a:p>
        </p:txBody>
      </p:sp>
      <p:sp>
        <p:nvSpPr>
          <p:cNvPr id="4" name="Tekstvak 3">
            <a:extLst>
              <a:ext uri="{FF2B5EF4-FFF2-40B4-BE49-F238E27FC236}">
                <a16:creationId xmlns:a16="http://schemas.microsoft.com/office/drawing/2014/main" id="{E31DDE76-BD7E-2A7D-201B-DC07A54F25D1}"/>
              </a:ext>
            </a:extLst>
          </p:cNvPr>
          <p:cNvSpPr txBox="1"/>
          <p:nvPr/>
        </p:nvSpPr>
        <p:spPr>
          <a:xfrm>
            <a:off x="3352800" y="9410700"/>
            <a:ext cx="10439400" cy="369332"/>
          </a:xfrm>
          <a:prstGeom prst="rect">
            <a:avLst/>
          </a:prstGeom>
          <a:noFill/>
        </p:spPr>
        <p:txBody>
          <a:bodyPr wrap="square" rtlCol="0">
            <a:spAutoFit/>
          </a:bodyPr>
          <a:lstStyle/>
          <a:p>
            <a:pPr marL="685800" lvl="1" indent="0">
              <a:buNone/>
            </a:pPr>
            <a:r>
              <a:rPr lang="en-US" dirty="0" err="1">
                <a:solidFill>
                  <a:schemeClr val="accent1"/>
                </a:solidFill>
              </a:rPr>
              <a:t>Boel</a:t>
            </a:r>
            <a:r>
              <a:rPr lang="en-US" dirty="0">
                <a:solidFill>
                  <a:schemeClr val="accent1"/>
                </a:solidFill>
              </a:rPr>
              <a:t> et al., 2021; Kavanagh et al., 2017; </a:t>
            </a:r>
            <a:r>
              <a:rPr lang="en-US" dirty="0" err="1">
                <a:solidFill>
                  <a:schemeClr val="accent1"/>
                </a:solidFill>
              </a:rPr>
              <a:t>Tondeur</a:t>
            </a:r>
            <a:r>
              <a:rPr lang="en-US" dirty="0">
                <a:solidFill>
                  <a:schemeClr val="accent1"/>
                </a:solidFill>
              </a:rPr>
              <a:t> et al., 2008; </a:t>
            </a:r>
            <a:r>
              <a:rPr lang="en-US" dirty="0" err="1">
                <a:solidFill>
                  <a:schemeClr val="accent1"/>
                </a:solidFill>
              </a:rPr>
              <a:t>Vanderlinde</a:t>
            </a:r>
            <a:r>
              <a:rPr lang="en-US" dirty="0">
                <a:solidFill>
                  <a:schemeClr val="accent1"/>
                </a:solidFill>
              </a:rPr>
              <a:t> &amp; van </a:t>
            </a:r>
            <a:r>
              <a:rPr lang="en-US" dirty="0" err="1">
                <a:solidFill>
                  <a:schemeClr val="accent1"/>
                </a:solidFill>
              </a:rPr>
              <a:t>Braak</a:t>
            </a:r>
            <a:r>
              <a:rPr lang="en-US" dirty="0">
                <a:solidFill>
                  <a:schemeClr val="accent1"/>
                </a:solidFill>
              </a:rPr>
              <a:t>, 2010</a:t>
            </a:r>
          </a:p>
        </p:txBody>
      </p:sp>
    </p:spTree>
    <p:extLst>
      <p:ext uri="{BB962C8B-B14F-4D97-AF65-F5344CB8AC3E}">
        <p14:creationId xmlns:p14="http://schemas.microsoft.com/office/powerpoint/2010/main" val="3260734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37AC8-41E6-A0AA-2CC5-13138188F8A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F793D45-1636-EA04-5536-EB5091FE79F4}"/>
              </a:ext>
            </a:extLst>
          </p:cNvPr>
          <p:cNvSpPr>
            <a:spLocks noGrp="1"/>
          </p:cNvSpPr>
          <p:nvPr>
            <p:ph type="title"/>
          </p:nvPr>
        </p:nvSpPr>
        <p:spPr>
          <a:xfrm>
            <a:off x="4876800" y="723900"/>
            <a:ext cx="8229600" cy="1905000"/>
          </a:xfrm>
        </p:spPr>
        <p:txBody>
          <a:bodyPr>
            <a:normAutofit fontScale="90000"/>
          </a:bodyPr>
          <a:lstStyle/>
          <a:p>
            <a:r>
              <a:rPr lang="nl-BE" sz="6600" b="1" dirty="0" err="1">
                <a:solidFill>
                  <a:srgbClr val="000000"/>
                </a:solidFill>
                <a:latin typeface="Arimo Bold"/>
                <a:ea typeface="Arimo Bold"/>
                <a:cs typeface="Arimo Bold"/>
              </a:rPr>
              <a:t>Why</a:t>
            </a:r>
            <a:r>
              <a:rPr lang="nl-BE" sz="6600" b="1" dirty="0">
                <a:solidFill>
                  <a:srgbClr val="000000"/>
                </a:solidFill>
                <a:latin typeface="Arimo Bold"/>
                <a:ea typeface="Arimo Bold"/>
                <a:cs typeface="Arimo Bold"/>
              </a:rPr>
              <a:t> XR in Education? </a:t>
            </a:r>
            <a:r>
              <a:rPr lang="nl-BE" sz="6000" b="1" u="sng" dirty="0"/>
              <a:t>Benefits &amp; </a:t>
            </a:r>
            <a:r>
              <a:rPr lang="nl-BE" sz="6000" b="1" u="sng" dirty="0" err="1"/>
              <a:t>Opportunities</a:t>
            </a:r>
            <a:endParaRPr lang="nl-BE" sz="6000" b="1" u="sng" dirty="0"/>
          </a:p>
        </p:txBody>
      </p:sp>
      <p:sp>
        <p:nvSpPr>
          <p:cNvPr id="3" name="Tijdelijke aanduiding voor inhoud 2">
            <a:extLst>
              <a:ext uri="{FF2B5EF4-FFF2-40B4-BE49-F238E27FC236}">
                <a16:creationId xmlns:a16="http://schemas.microsoft.com/office/drawing/2014/main" id="{FF4C013A-0C5B-5B07-0855-554C3960F8D2}"/>
              </a:ext>
            </a:extLst>
          </p:cNvPr>
          <p:cNvSpPr>
            <a:spLocks noGrp="1"/>
          </p:cNvSpPr>
          <p:nvPr>
            <p:ph idx="1"/>
          </p:nvPr>
        </p:nvSpPr>
        <p:spPr>
          <a:xfrm>
            <a:off x="1257300" y="3924300"/>
            <a:ext cx="15773400" cy="3049369"/>
          </a:xfrm>
        </p:spPr>
        <p:txBody>
          <a:bodyPr>
            <a:normAutofit fontScale="92500" lnSpcReduction="20000"/>
          </a:bodyPr>
          <a:lstStyle/>
          <a:p>
            <a:r>
              <a:rPr lang="en-US" dirty="0"/>
              <a:t>A need for research in </a:t>
            </a:r>
            <a:r>
              <a:rPr lang="en-US" u="sng" dirty="0"/>
              <a:t>authentic learning contexts</a:t>
            </a:r>
            <a:r>
              <a:rPr lang="en-US" dirty="0"/>
              <a:t>: the existing research on XR technology mainly takes place in labs and focuses largely on higher education and professional training contexts</a:t>
            </a:r>
          </a:p>
          <a:p>
            <a:endParaRPr lang="en-US" dirty="0"/>
          </a:p>
          <a:p>
            <a:r>
              <a:rPr lang="en-US" dirty="0"/>
              <a:t>A need for </a:t>
            </a:r>
            <a:r>
              <a:rPr lang="en-US" b="1" u="sng" dirty="0"/>
              <a:t>high-quality effectiveness measurements</a:t>
            </a:r>
            <a:r>
              <a:rPr lang="en-US" dirty="0"/>
              <a:t>: </a:t>
            </a:r>
          </a:p>
          <a:p>
            <a:pPr lvl="1"/>
            <a:r>
              <a:rPr lang="en-US" dirty="0"/>
              <a:t>Existing research too often focuses on the mere passive 'consumption' of learning content, while these technologies also offer opportunities to construct knowledge themselves in a vision of </a:t>
            </a:r>
            <a:r>
              <a:rPr lang="en-US" b="1" u="sng" dirty="0"/>
              <a:t>critical reasoning</a:t>
            </a:r>
            <a:r>
              <a:rPr lang="en-US" dirty="0"/>
              <a:t>, </a:t>
            </a:r>
            <a:r>
              <a:rPr lang="en-US" b="1" u="sng" dirty="0"/>
              <a:t>problem-solving thinking </a:t>
            </a:r>
            <a:r>
              <a:rPr lang="en-US" dirty="0"/>
              <a:t>and </a:t>
            </a:r>
            <a:r>
              <a:rPr lang="en-US" b="1" u="sng" dirty="0"/>
              <a:t>computational thinking</a:t>
            </a:r>
          </a:p>
          <a:p>
            <a:pPr marL="685800" lvl="1" indent="0">
              <a:buNone/>
            </a:pPr>
            <a:endParaRPr lang="en-US" dirty="0"/>
          </a:p>
        </p:txBody>
      </p:sp>
      <p:sp>
        <p:nvSpPr>
          <p:cNvPr id="4" name="Tekstvak 3">
            <a:extLst>
              <a:ext uri="{FF2B5EF4-FFF2-40B4-BE49-F238E27FC236}">
                <a16:creationId xmlns:a16="http://schemas.microsoft.com/office/drawing/2014/main" id="{58668A2C-D840-BF61-0F6A-CBF67F6B7DCD}"/>
              </a:ext>
            </a:extLst>
          </p:cNvPr>
          <p:cNvSpPr txBox="1"/>
          <p:nvPr/>
        </p:nvSpPr>
        <p:spPr>
          <a:xfrm>
            <a:off x="3352800" y="9410700"/>
            <a:ext cx="10439400" cy="646331"/>
          </a:xfrm>
          <a:prstGeom prst="rect">
            <a:avLst/>
          </a:prstGeom>
          <a:noFill/>
        </p:spPr>
        <p:txBody>
          <a:bodyPr wrap="square" rtlCol="0">
            <a:spAutoFit/>
          </a:bodyPr>
          <a:lstStyle/>
          <a:p>
            <a:pPr marL="685800" lvl="1" indent="0">
              <a:buNone/>
            </a:pPr>
            <a:r>
              <a:rPr lang="en-US" dirty="0" err="1">
                <a:solidFill>
                  <a:schemeClr val="accent1"/>
                </a:solidFill>
              </a:rPr>
              <a:t>Freina</a:t>
            </a:r>
            <a:r>
              <a:rPr lang="en-US" dirty="0">
                <a:solidFill>
                  <a:schemeClr val="accent1"/>
                </a:solidFill>
              </a:rPr>
              <a:t> &amp; Ott, 2015; Chavez &amp; </a:t>
            </a:r>
            <a:r>
              <a:rPr lang="en-US" dirty="0" err="1">
                <a:solidFill>
                  <a:schemeClr val="accent1"/>
                </a:solidFill>
              </a:rPr>
              <a:t>Bayonna</a:t>
            </a:r>
            <a:r>
              <a:rPr lang="en-US" dirty="0">
                <a:solidFill>
                  <a:schemeClr val="accent1"/>
                </a:solidFill>
              </a:rPr>
              <a:t>, 2019; Di Natale et al., 2020; Jensen &amp; </a:t>
            </a:r>
            <a:r>
              <a:rPr lang="en-US" dirty="0" err="1">
                <a:solidFill>
                  <a:schemeClr val="accent1"/>
                </a:solidFill>
              </a:rPr>
              <a:t>Konradsen</a:t>
            </a:r>
            <a:r>
              <a:rPr lang="en-US" dirty="0">
                <a:solidFill>
                  <a:schemeClr val="accent1"/>
                </a:solidFill>
              </a:rPr>
              <a:t>, 2018; Maas &amp; Hughes, 2020; Di Natale, 2020</a:t>
            </a:r>
          </a:p>
        </p:txBody>
      </p:sp>
    </p:spTree>
    <p:extLst>
      <p:ext uri="{BB962C8B-B14F-4D97-AF65-F5344CB8AC3E}">
        <p14:creationId xmlns:p14="http://schemas.microsoft.com/office/powerpoint/2010/main" val="4269592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A8785-2C5A-6C14-DF31-970A8FA8C921}"/>
              </a:ext>
            </a:extLst>
          </p:cNvPr>
          <p:cNvSpPr>
            <a:spLocks noGrp="1"/>
          </p:cNvSpPr>
          <p:nvPr>
            <p:ph type="ctrTitle"/>
          </p:nvPr>
        </p:nvSpPr>
        <p:spPr/>
        <p:txBody>
          <a:bodyPr/>
          <a:lstStyle/>
          <a:p>
            <a:endParaRPr lang="en-PT"/>
          </a:p>
        </p:txBody>
      </p:sp>
      <p:sp>
        <p:nvSpPr>
          <p:cNvPr id="3" name="Subtitle 2">
            <a:extLst>
              <a:ext uri="{FF2B5EF4-FFF2-40B4-BE49-F238E27FC236}">
                <a16:creationId xmlns:a16="http://schemas.microsoft.com/office/drawing/2014/main" id="{402295DB-DBF2-269A-C0DC-485AB4C9D5FF}"/>
              </a:ext>
            </a:extLst>
          </p:cNvPr>
          <p:cNvSpPr>
            <a:spLocks noGrp="1"/>
          </p:cNvSpPr>
          <p:nvPr>
            <p:ph type="subTitle" idx="1"/>
          </p:nvPr>
        </p:nvSpPr>
        <p:spPr/>
        <p:txBody>
          <a:bodyPr/>
          <a:lstStyle/>
          <a:p>
            <a:endParaRPr lang="en-PT"/>
          </a:p>
        </p:txBody>
      </p:sp>
      <p:pic>
        <p:nvPicPr>
          <p:cNvPr id="5" name="Picture 4">
            <a:extLst>
              <a:ext uri="{FF2B5EF4-FFF2-40B4-BE49-F238E27FC236}">
                <a16:creationId xmlns:a16="http://schemas.microsoft.com/office/drawing/2014/main" id="{FABBBEE5-67AE-A1ED-202E-8E3D8EAB0C84}"/>
              </a:ext>
            </a:extLst>
          </p:cNvPr>
          <p:cNvPicPr>
            <a:picLocks noChangeAspect="1"/>
          </p:cNvPicPr>
          <p:nvPr/>
        </p:nvPicPr>
        <p:blipFill>
          <a:blip r:embed="rId3"/>
          <a:srcRect/>
          <a:stretch/>
        </p:blipFill>
        <p:spPr>
          <a:xfrm>
            <a:off x="-9600" y="0"/>
            <a:ext cx="18307200" cy="10297800"/>
          </a:xfrm>
          <a:prstGeom prst="rect">
            <a:avLst/>
          </a:prstGeom>
        </p:spPr>
      </p:pic>
      <p:sp>
        <p:nvSpPr>
          <p:cNvPr id="4" name="Título 1">
            <a:extLst>
              <a:ext uri="{FF2B5EF4-FFF2-40B4-BE49-F238E27FC236}">
                <a16:creationId xmlns:a16="http://schemas.microsoft.com/office/drawing/2014/main" id="{863BBCB6-763C-8364-643C-E6038ED8103A}"/>
              </a:ext>
            </a:extLst>
          </p:cNvPr>
          <p:cNvSpPr txBox="1">
            <a:spLocks/>
          </p:cNvSpPr>
          <p:nvPr/>
        </p:nvSpPr>
        <p:spPr>
          <a:xfrm>
            <a:off x="457200" y="3782117"/>
            <a:ext cx="17632739" cy="996016"/>
          </a:xfrm>
          <a:prstGeom prst="rect">
            <a:avLst/>
          </a:prstGeom>
        </p:spPr>
        <p:txBody>
          <a:bodyPr vert="horz" lIns="137160" tIns="68580" rIns="137160" bIns="6858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500" dirty="0">
                <a:solidFill>
                  <a:schemeClr val="bg1"/>
                </a:solidFill>
                <a:latin typeface="Arimo"/>
                <a:ea typeface="Arimo"/>
                <a:cs typeface="Arimo"/>
                <a:sym typeface="Arimo"/>
              </a:rPr>
              <a:t>What is the difference between XR, VR, AR and MX?</a:t>
            </a:r>
          </a:p>
        </p:txBody>
      </p:sp>
      <p:pic>
        <p:nvPicPr>
          <p:cNvPr id="15" name="Imagem 14">
            <a:extLst>
              <a:ext uri="{FF2B5EF4-FFF2-40B4-BE49-F238E27FC236}">
                <a16:creationId xmlns:a16="http://schemas.microsoft.com/office/drawing/2014/main" id="{23B6EA79-7FA5-2FF1-1CAA-B8AFB469ACD2}"/>
              </a:ext>
            </a:extLst>
          </p:cNvPr>
          <p:cNvPicPr>
            <a:picLocks noChangeAspect="1"/>
          </p:cNvPicPr>
          <p:nvPr/>
        </p:nvPicPr>
        <p:blipFill>
          <a:blip r:embed="rId4"/>
          <a:srcRect/>
          <a:stretch/>
        </p:blipFill>
        <p:spPr>
          <a:xfrm>
            <a:off x="292994" y="190500"/>
            <a:ext cx="1850022" cy="691908"/>
          </a:xfrm>
          <a:prstGeom prst="rect">
            <a:avLst/>
          </a:prstGeom>
        </p:spPr>
      </p:pic>
      <p:pic>
        <p:nvPicPr>
          <p:cNvPr id="10" name="Imagem 12" descr="Uma imagem com Tipo de letra, texto, Azul elétrico, símboloDescrição gerada automaticamente">
            <a:extLst>
              <a:ext uri="{FF2B5EF4-FFF2-40B4-BE49-F238E27FC236}">
                <a16:creationId xmlns:a16="http://schemas.microsoft.com/office/drawing/2014/main" id="{AF454FE8-D2EB-3C6F-F9F7-3E582276BF3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6379" y="9522668"/>
            <a:ext cx="1954530" cy="410528"/>
          </a:xfrm>
          <a:prstGeom prst="rect">
            <a:avLst/>
          </a:prstGeom>
          <a:noFill/>
          <a:ln>
            <a:noFill/>
          </a:ln>
        </p:spPr>
      </p:pic>
      <p:graphicFrame>
        <p:nvGraphicFramePr>
          <p:cNvPr id="11" name="Tabela 13">
            <a:extLst>
              <a:ext uri="{FF2B5EF4-FFF2-40B4-BE49-F238E27FC236}">
                <a16:creationId xmlns:a16="http://schemas.microsoft.com/office/drawing/2014/main" id="{E8F6021C-89CF-8154-9C7F-6469A23D0B52}"/>
              </a:ext>
            </a:extLst>
          </p:cNvPr>
          <p:cNvGraphicFramePr>
            <a:graphicFrameLocks noGrp="1"/>
          </p:cNvGraphicFramePr>
          <p:nvPr/>
        </p:nvGraphicFramePr>
        <p:xfrm>
          <a:off x="5070199" y="9534525"/>
          <a:ext cx="10212458" cy="386906"/>
        </p:xfrm>
        <a:graphic>
          <a:graphicData uri="http://schemas.openxmlformats.org/drawingml/2006/table">
            <a:tbl>
              <a:tblPr firstRow="1" firstCol="1" bandRow="1"/>
              <a:tblGrid>
                <a:gridCol w="10212458">
                  <a:extLst>
                    <a:ext uri="{9D8B030D-6E8A-4147-A177-3AD203B41FA5}">
                      <a16:colId xmlns:a16="http://schemas.microsoft.com/office/drawing/2014/main" val="4128785557"/>
                    </a:ext>
                  </a:extLst>
                </a:gridCol>
              </a:tblGrid>
              <a:tr h="386811">
                <a:tc>
                  <a:txBody>
                    <a:bodyPr/>
                    <a:lstStyle/>
                    <a:p>
                      <a:pPr algn="just">
                        <a:lnSpc>
                          <a:spcPct val="107000"/>
                        </a:lnSpc>
                        <a:spcAft>
                          <a:spcPts val="800"/>
                        </a:spcAft>
                        <a:tabLst>
                          <a:tab pos="2971800" algn="ctr"/>
                          <a:tab pos="5943600" algn="r"/>
                        </a:tabLst>
                      </a:pPr>
                      <a:r>
                        <a:rPr lang="en-US" sz="1200" kern="0" dirty="0">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Funded by the European Union. Views and opinions expressed are however those of the author(s) only and do not necessarily reflect those of the European Union or the Health and Digital Executive Agency (</a:t>
                      </a:r>
                      <a:r>
                        <a:rPr lang="en-US" sz="1200" kern="0" dirty="0" err="1">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HaDEA</a:t>
                      </a:r>
                      <a:r>
                        <a:rPr lang="en-US" sz="1200" kern="0" dirty="0">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 Neither the European Union nor the granting authority can be held responsible for them.</a:t>
                      </a:r>
                      <a:endParaRPr lang="pt-PT" sz="1700" kern="100" dirty="0">
                        <a:solidFill>
                          <a:srgbClr val="404040"/>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102870" marR="102870" marT="0" marB="0">
                    <a:lnL>
                      <a:noFill/>
                    </a:lnL>
                    <a:lnR>
                      <a:noFill/>
                    </a:lnR>
                    <a:lnT>
                      <a:noFill/>
                    </a:lnT>
                    <a:lnB>
                      <a:noFill/>
                    </a:lnB>
                    <a:noFill/>
                  </a:tcPr>
                </a:tc>
                <a:extLst>
                  <a:ext uri="{0D108BD9-81ED-4DB2-BD59-A6C34878D82A}">
                    <a16:rowId xmlns:a16="http://schemas.microsoft.com/office/drawing/2014/main" val="3216134714"/>
                  </a:ext>
                </a:extLst>
              </a:tr>
            </a:tbl>
          </a:graphicData>
        </a:graphic>
      </p:graphicFrame>
      <p:sp>
        <p:nvSpPr>
          <p:cNvPr id="8" name="Slide Number Placeholder 4">
            <a:extLst>
              <a:ext uri="{FF2B5EF4-FFF2-40B4-BE49-F238E27FC236}">
                <a16:creationId xmlns:a16="http://schemas.microsoft.com/office/drawing/2014/main" id="{5A37EE9F-BC5F-EB45-A7E8-3F8CFAAE67F0}"/>
              </a:ext>
            </a:extLst>
          </p:cNvPr>
          <p:cNvSpPr txBox="1">
            <a:spLocks/>
          </p:cNvSpPr>
          <p:nvPr/>
        </p:nvSpPr>
        <p:spPr>
          <a:xfrm>
            <a:off x="12915900" y="9534526"/>
            <a:ext cx="4114800" cy="547688"/>
          </a:xfrm>
          <a:prstGeom prst="rect">
            <a:avLst/>
          </a:prstGeom>
        </p:spPr>
        <p:txBody>
          <a:bodyPr/>
          <a:lstStyle>
            <a:defPPr>
              <a:defRPr lang="en-PT"/>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212553-2509-C54D-8C9A-F9E624134D3B}" type="slidenum">
              <a:rPr lang="en-PT" sz="2700">
                <a:solidFill>
                  <a:schemeClr val="bg1">
                    <a:lumMod val="65000"/>
                  </a:schemeClr>
                </a:solidFill>
              </a:rPr>
              <a:pPr/>
              <a:t>2</a:t>
            </a:fld>
            <a:endParaRPr lang="en-PT" sz="2700" dirty="0">
              <a:solidFill>
                <a:schemeClr val="bg1">
                  <a:lumMod val="65000"/>
                </a:schemeClr>
              </a:solidFill>
            </a:endParaRPr>
          </a:p>
        </p:txBody>
      </p:sp>
    </p:spTree>
    <p:extLst>
      <p:ext uri="{BB962C8B-B14F-4D97-AF65-F5344CB8AC3E}">
        <p14:creationId xmlns:p14="http://schemas.microsoft.com/office/powerpoint/2010/main" val="3809125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72008-8629-133C-F325-9428D2E1DE06}"/>
              </a:ext>
            </a:extLst>
          </p:cNvPr>
          <p:cNvSpPr>
            <a:spLocks noGrp="1"/>
          </p:cNvSpPr>
          <p:nvPr>
            <p:ph type="title"/>
          </p:nvPr>
        </p:nvSpPr>
        <p:spPr>
          <a:xfrm>
            <a:off x="787112" y="930588"/>
            <a:ext cx="5712402" cy="8257032"/>
          </a:xfrm>
        </p:spPr>
        <p:txBody>
          <a:bodyPr spcFirstLastPara="1" vert="horz" wrap="square" lIns="137160" tIns="68580" rIns="137160" bIns="68580" rtlCol="0" anchor="ctr" anchorCtr="0">
            <a:normAutofit/>
          </a:bodyPr>
          <a:lstStyle/>
          <a:p>
            <a:pPr>
              <a:spcBef>
                <a:spcPct val="0"/>
              </a:spcBef>
            </a:pPr>
            <a:r>
              <a:rPr lang="en-US" sz="6300">
                <a:solidFill>
                  <a:schemeClr val="accent5"/>
                </a:solidFill>
              </a:rPr>
              <a:t>3 challenges for future implementation</a:t>
            </a:r>
          </a:p>
        </p:txBody>
      </p:sp>
      <p:graphicFrame>
        <p:nvGraphicFramePr>
          <p:cNvPr id="5" name="Tijdelijke aanduiding voor tekst 2">
            <a:extLst>
              <a:ext uri="{FF2B5EF4-FFF2-40B4-BE49-F238E27FC236}">
                <a16:creationId xmlns:a16="http://schemas.microsoft.com/office/drawing/2014/main" id="{CE25F465-B50D-151D-223A-5855E55E64E9}"/>
              </a:ext>
            </a:extLst>
          </p:cNvPr>
          <p:cNvGraphicFramePr/>
          <p:nvPr>
            <p:extLst>
              <p:ext uri="{D42A27DB-BD31-4B8C-83A1-F6EECF244321}">
                <p14:modId xmlns:p14="http://schemas.microsoft.com/office/powerpoint/2010/main" val="2259577671"/>
              </p:ext>
            </p:extLst>
          </p:nvPr>
        </p:nvGraphicFramePr>
        <p:xfrm>
          <a:off x="7639812" y="930588"/>
          <a:ext cx="9395460" cy="8257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1946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5D13D-9672-2EE4-BC9D-72109454A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41C6C-0F86-F18C-5BB5-6DCBF2E3294D}"/>
              </a:ext>
            </a:extLst>
          </p:cNvPr>
          <p:cNvSpPr>
            <a:spLocks noGrp="1"/>
          </p:cNvSpPr>
          <p:nvPr>
            <p:ph type="ctrTitle"/>
          </p:nvPr>
        </p:nvSpPr>
        <p:spPr/>
        <p:txBody>
          <a:bodyPr/>
          <a:lstStyle/>
          <a:p>
            <a:endParaRPr lang="en-PT"/>
          </a:p>
        </p:txBody>
      </p:sp>
      <p:sp>
        <p:nvSpPr>
          <p:cNvPr id="3" name="Subtitle 2">
            <a:extLst>
              <a:ext uri="{FF2B5EF4-FFF2-40B4-BE49-F238E27FC236}">
                <a16:creationId xmlns:a16="http://schemas.microsoft.com/office/drawing/2014/main" id="{9AFA2FE7-4DA6-8BE1-9B7B-37D7BC602280}"/>
              </a:ext>
            </a:extLst>
          </p:cNvPr>
          <p:cNvSpPr>
            <a:spLocks noGrp="1"/>
          </p:cNvSpPr>
          <p:nvPr>
            <p:ph type="subTitle" idx="1"/>
          </p:nvPr>
        </p:nvSpPr>
        <p:spPr/>
        <p:txBody>
          <a:bodyPr/>
          <a:lstStyle/>
          <a:p>
            <a:endParaRPr lang="en-PT"/>
          </a:p>
        </p:txBody>
      </p:sp>
      <p:pic>
        <p:nvPicPr>
          <p:cNvPr id="5" name="Picture 4">
            <a:extLst>
              <a:ext uri="{FF2B5EF4-FFF2-40B4-BE49-F238E27FC236}">
                <a16:creationId xmlns:a16="http://schemas.microsoft.com/office/drawing/2014/main" id="{D8258D58-4414-65AC-429B-CF2B26D941FC}"/>
              </a:ext>
            </a:extLst>
          </p:cNvPr>
          <p:cNvPicPr>
            <a:picLocks noChangeAspect="1"/>
          </p:cNvPicPr>
          <p:nvPr/>
        </p:nvPicPr>
        <p:blipFill>
          <a:blip r:embed="rId3"/>
          <a:srcRect/>
          <a:stretch/>
        </p:blipFill>
        <p:spPr>
          <a:xfrm>
            <a:off x="-9600" y="0"/>
            <a:ext cx="18307200" cy="10297800"/>
          </a:xfrm>
          <a:prstGeom prst="rect">
            <a:avLst/>
          </a:prstGeom>
        </p:spPr>
      </p:pic>
      <p:sp>
        <p:nvSpPr>
          <p:cNvPr id="4" name="Título 1">
            <a:extLst>
              <a:ext uri="{FF2B5EF4-FFF2-40B4-BE49-F238E27FC236}">
                <a16:creationId xmlns:a16="http://schemas.microsoft.com/office/drawing/2014/main" id="{9C8511A2-52F1-0394-18E0-18B88EF579FB}"/>
              </a:ext>
            </a:extLst>
          </p:cNvPr>
          <p:cNvSpPr txBox="1">
            <a:spLocks/>
          </p:cNvSpPr>
          <p:nvPr/>
        </p:nvSpPr>
        <p:spPr>
          <a:xfrm>
            <a:off x="457200" y="3499440"/>
            <a:ext cx="17632739" cy="1752601"/>
          </a:xfrm>
          <a:prstGeom prst="rect">
            <a:avLst/>
          </a:prstGeom>
        </p:spPr>
        <p:txBody>
          <a:bodyPr vert="horz" lIns="137160" tIns="68580" rIns="137160" bIns="6858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500" dirty="0">
                <a:solidFill>
                  <a:schemeClr val="bg1"/>
                </a:solidFill>
                <a:latin typeface="Arimo"/>
                <a:ea typeface="Arimo"/>
                <a:cs typeface="Arimo"/>
                <a:sym typeface="Arimo"/>
              </a:rPr>
              <a:t>What hardware do you need to use XR within healthcare?</a:t>
            </a:r>
          </a:p>
          <a:p>
            <a:endParaRPr lang="en-US" sz="6750" b="1" dirty="0">
              <a:solidFill>
                <a:schemeClr val="bg1"/>
              </a:solidFill>
            </a:endParaRPr>
          </a:p>
        </p:txBody>
      </p:sp>
      <p:pic>
        <p:nvPicPr>
          <p:cNvPr id="15" name="Imagem 14">
            <a:extLst>
              <a:ext uri="{FF2B5EF4-FFF2-40B4-BE49-F238E27FC236}">
                <a16:creationId xmlns:a16="http://schemas.microsoft.com/office/drawing/2014/main" id="{582CD39A-4E26-61D6-DDD2-552118803491}"/>
              </a:ext>
            </a:extLst>
          </p:cNvPr>
          <p:cNvPicPr>
            <a:picLocks noChangeAspect="1"/>
          </p:cNvPicPr>
          <p:nvPr/>
        </p:nvPicPr>
        <p:blipFill>
          <a:blip r:embed="rId4"/>
          <a:srcRect/>
          <a:stretch/>
        </p:blipFill>
        <p:spPr>
          <a:xfrm>
            <a:off x="292994" y="190500"/>
            <a:ext cx="1850022" cy="691908"/>
          </a:xfrm>
          <a:prstGeom prst="rect">
            <a:avLst/>
          </a:prstGeom>
        </p:spPr>
      </p:pic>
      <p:pic>
        <p:nvPicPr>
          <p:cNvPr id="10" name="Imagem 12" descr="Uma imagem com Tipo de letra, texto, Azul elétrico, símboloDescrição gerada automaticamente">
            <a:extLst>
              <a:ext uri="{FF2B5EF4-FFF2-40B4-BE49-F238E27FC236}">
                <a16:creationId xmlns:a16="http://schemas.microsoft.com/office/drawing/2014/main" id="{EADCB9F8-BF4E-EFFE-1156-C5AE98898EE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6379" y="9522668"/>
            <a:ext cx="1954530" cy="410528"/>
          </a:xfrm>
          <a:prstGeom prst="rect">
            <a:avLst/>
          </a:prstGeom>
          <a:noFill/>
          <a:ln>
            <a:noFill/>
          </a:ln>
        </p:spPr>
      </p:pic>
      <p:graphicFrame>
        <p:nvGraphicFramePr>
          <p:cNvPr id="11" name="Tabela 13">
            <a:extLst>
              <a:ext uri="{FF2B5EF4-FFF2-40B4-BE49-F238E27FC236}">
                <a16:creationId xmlns:a16="http://schemas.microsoft.com/office/drawing/2014/main" id="{DA2ACBBA-5969-8C8C-48DB-646856CE2E5A}"/>
              </a:ext>
            </a:extLst>
          </p:cNvPr>
          <p:cNvGraphicFramePr>
            <a:graphicFrameLocks noGrp="1"/>
          </p:cNvGraphicFramePr>
          <p:nvPr/>
        </p:nvGraphicFramePr>
        <p:xfrm>
          <a:off x="5070199" y="9534525"/>
          <a:ext cx="10212458" cy="386906"/>
        </p:xfrm>
        <a:graphic>
          <a:graphicData uri="http://schemas.openxmlformats.org/drawingml/2006/table">
            <a:tbl>
              <a:tblPr firstRow="1" firstCol="1" bandRow="1"/>
              <a:tblGrid>
                <a:gridCol w="10212458">
                  <a:extLst>
                    <a:ext uri="{9D8B030D-6E8A-4147-A177-3AD203B41FA5}">
                      <a16:colId xmlns:a16="http://schemas.microsoft.com/office/drawing/2014/main" val="4128785557"/>
                    </a:ext>
                  </a:extLst>
                </a:gridCol>
              </a:tblGrid>
              <a:tr h="386811">
                <a:tc>
                  <a:txBody>
                    <a:bodyPr/>
                    <a:lstStyle/>
                    <a:p>
                      <a:pPr algn="just">
                        <a:lnSpc>
                          <a:spcPct val="107000"/>
                        </a:lnSpc>
                        <a:spcAft>
                          <a:spcPts val="800"/>
                        </a:spcAft>
                        <a:tabLst>
                          <a:tab pos="2971800" algn="ctr"/>
                          <a:tab pos="5943600" algn="r"/>
                        </a:tabLst>
                      </a:pPr>
                      <a:r>
                        <a:rPr lang="en-US" sz="1200" kern="0" dirty="0">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Funded by the European Union. Views and opinions expressed are however those of the author(s) only and do not necessarily reflect those of the European Union or the Health and Digital Executive Agency (</a:t>
                      </a:r>
                      <a:r>
                        <a:rPr lang="en-US" sz="1200" kern="0" dirty="0" err="1">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HaDEA</a:t>
                      </a:r>
                      <a:r>
                        <a:rPr lang="en-US" sz="1200" kern="0" dirty="0">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 Neither the European Union nor the granting authority can be held responsible for them.</a:t>
                      </a:r>
                      <a:endParaRPr lang="pt-PT" sz="1700" kern="100" dirty="0">
                        <a:solidFill>
                          <a:srgbClr val="404040"/>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102870" marR="102870" marT="0" marB="0">
                    <a:lnL>
                      <a:noFill/>
                    </a:lnL>
                    <a:lnR>
                      <a:noFill/>
                    </a:lnR>
                    <a:lnT>
                      <a:noFill/>
                    </a:lnT>
                    <a:lnB>
                      <a:noFill/>
                    </a:lnB>
                    <a:noFill/>
                  </a:tcPr>
                </a:tc>
                <a:extLst>
                  <a:ext uri="{0D108BD9-81ED-4DB2-BD59-A6C34878D82A}">
                    <a16:rowId xmlns:a16="http://schemas.microsoft.com/office/drawing/2014/main" val="3216134714"/>
                  </a:ext>
                </a:extLst>
              </a:tr>
            </a:tbl>
          </a:graphicData>
        </a:graphic>
      </p:graphicFrame>
      <p:sp>
        <p:nvSpPr>
          <p:cNvPr id="8" name="Slide Number Placeholder 4">
            <a:extLst>
              <a:ext uri="{FF2B5EF4-FFF2-40B4-BE49-F238E27FC236}">
                <a16:creationId xmlns:a16="http://schemas.microsoft.com/office/drawing/2014/main" id="{97282435-CECA-5639-22C0-D05C94F89DF3}"/>
              </a:ext>
            </a:extLst>
          </p:cNvPr>
          <p:cNvSpPr txBox="1">
            <a:spLocks/>
          </p:cNvSpPr>
          <p:nvPr/>
        </p:nvSpPr>
        <p:spPr>
          <a:xfrm>
            <a:off x="12915900" y="9534526"/>
            <a:ext cx="4114800" cy="547688"/>
          </a:xfrm>
          <a:prstGeom prst="rect">
            <a:avLst/>
          </a:prstGeom>
        </p:spPr>
        <p:txBody>
          <a:bodyPr/>
          <a:lstStyle>
            <a:defPPr>
              <a:defRPr lang="en-PT"/>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212553-2509-C54D-8C9A-F9E624134D3B}" type="slidenum">
              <a:rPr lang="en-PT" sz="2700">
                <a:solidFill>
                  <a:schemeClr val="bg1">
                    <a:lumMod val="65000"/>
                  </a:schemeClr>
                </a:solidFill>
              </a:rPr>
              <a:pPr/>
              <a:t>21</a:t>
            </a:fld>
            <a:endParaRPr lang="en-PT" sz="2700" dirty="0">
              <a:solidFill>
                <a:schemeClr val="bg1">
                  <a:lumMod val="65000"/>
                </a:schemeClr>
              </a:solidFill>
            </a:endParaRPr>
          </a:p>
        </p:txBody>
      </p:sp>
    </p:spTree>
    <p:extLst>
      <p:ext uri="{BB962C8B-B14F-4D97-AF65-F5344CB8AC3E}">
        <p14:creationId xmlns:p14="http://schemas.microsoft.com/office/powerpoint/2010/main" val="2290866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910238" y="2540206"/>
            <a:ext cx="4965785" cy="5206588"/>
          </a:xfrm>
          <a:custGeom>
            <a:avLst/>
            <a:gdLst/>
            <a:ahLst/>
            <a:cxnLst/>
            <a:rect l="l" t="t" r="r" b="b"/>
            <a:pathLst>
              <a:path w="4965785" h="5206588">
                <a:moveTo>
                  <a:pt x="0" y="0"/>
                </a:moveTo>
                <a:lnTo>
                  <a:pt x="4965785" y="0"/>
                </a:lnTo>
                <a:lnTo>
                  <a:pt x="4965785" y="5206589"/>
                </a:lnTo>
                <a:lnTo>
                  <a:pt x="0" y="5206589"/>
                </a:lnTo>
                <a:lnTo>
                  <a:pt x="0" y="0"/>
                </a:lnTo>
                <a:close/>
              </a:path>
            </a:pathLst>
          </a:custGeom>
          <a:blipFill>
            <a:blip r:embed="rId2">
              <a:extLst>
                <a:ext uri="{96DAC541-7B7A-43D3-8B79-37D633B846F1}">
                  <asvg:svgBlip xmlns:asvg="http://schemas.microsoft.com/office/drawing/2016/SVG/main" r:embed="rId3"/>
                </a:ext>
              </a:extLst>
            </a:blip>
            <a:stretch>
              <a:fillRect r="-57"/>
            </a:stretch>
          </a:blipFill>
        </p:spPr>
        <p:txBody>
          <a:bodyPr/>
          <a:lstStyle/>
          <a:p>
            <a:endParaRPr lang="nl-BE"/>
          </a:p>
        </p:txBody>
      </p:sp>
      <p:sp>
        <p:nvSpPr>
          <p:cNvPr id="3" name="Freeform 3"/>
          <p:cNvSpPr/>
          <p:nvPr/>
        </p:nvSpPr>
        <p:spPr>
          <a:xfrm rot="-5400000">
            <a:off x="7708665" y="5106924"/>
            <a:ext cx="7315200" cy="73152"/>
          </a:xfrm>
          <a:custGeom>
            <a:avLst/>
            <a:gdLst/>
            <a:ahLst/>
            <a:cxnLst/>
            <a:rect l="l" t="t" r="r" b="b"/>
            <a:pathLst>
              <a:path w="7315200" h="73152">
                <a:moveTo>
                  <a:pt x="0" y="0"/>
                </a:moveTo>
                <a:lnTo>
                  <a:pt x="7315200" y="0"/>
                </a:lnTo>
                <a:lnTo>
                  <a:pt x="7315200" y="73152"/>
                </a:lnTo>
                <a:lnTo>
                  <a:pt x="0" y="73152"/>
                </a:lnTo>
                <a:lnTo>
                  <a:pt x="0" y="0"/>
                </a:lnTo>
                <a:close/>
              </a:path>
            </a:pathLst>
          </a:custGeom>
          <a:blipFill>
            <a:blip r:embed="rId4">
              <a:extLst>
                <a:ext uri="{96DAC541-7B7A-43D3-8B79-37D633B846F1}">
                  <asvg:svgBlip xmlns:asvg="http://schemas.microsoft.com/office/drawing/2016/SVG/main" r:embed="rId5"/>
                </a:ext>
              </a:extLst>
            </a:blip>
            <a:stretch>
              <a:fillRect b="-17187"/>
            </a:stretch>
          </a:blipFill>
        </p:spPr>
        <p:txBody>
          <a:bodyPr/>
          <a:lstStyle/>
          <a:p>
            <a:endParaRPr lang="nl-BE"/>
          </a:p>
        </p:txBody>
      </p:sp>
      <p:sp>
        <p:nvSpPr>
          <p:cNvPr id="4" name="Freeform 4"/>
          <p:cNvSpPr/>
          <p:nvPr/>
        </p:nvSpPr>
        <p:spPr>
          <a:xfrm rot="-5400000">
            <a:off x="-1843202" y="4917024"/>
            <a:ext cx="7315200" cy="73152"/>
          </a:xfrm>
          <a:custGeom>
            <a:avLst/>
            <a:gdLst/>
            <a:ahLst/>
            <a:cxnLst/>
            <a:rect l="l" t="t" r="r" b="b"/>
            <a:pathLst>
              <a:path w="7315200" h="73152">
                <a:moveTo>
                  <a:pt x="0" y="0"/>
                </a:moveTo>
                <a:lnTo>
                  <a:pt x="7315200" y="0"/>
                </a:lnTo>
                <a:lnTo>
                  <a:pt x="7315200" y="73152"/>
                </a:lnTo>
                <a:lnTo>
                  <a:pt x="0" y="73152"/>
                </a:lnTo>
                <a:lnTo>
                  <a:pt x="0" y="0"/>
                </a:lnTo>
                <a:close/>
              </a:path>
            </a:pathLst>
          </a:custGeom>
          <a:blipFill>
            <a:blip r:embed="rId4">
              <a:extLst>
                <a:ext uri="{96DAC541-7B7A-43D3-8B79-37D633B846F1}">
                  <asvg:svgBlip xmlns:asvg="http://schemas.microsoft.com/office/drawing/2016/SVG/main" r:embed="rId5"/>
                </a:ext>
              </a:extLst>
            </a:blip>
            <a:stretch>
              <a:fillRect b="-17187"/>
            </a:stretch>
          </a:blipFill>
        </p:spPr>
        <p:txBody>
          <a:bodyPr/>
          <a:lstStyle/>
          <a:p>
            <a:endParaRPr lang="nl-BE"/>
          </a:p>
        </p:txBody>
      </p:sp>
      <p:sp>
        <p:nvSpPr>
          <p:cNvPr id="5" name="Freeform 5"/>
          <p:cNvSpPr/>
          <p:nvPr/>
        </p:nvSpPr>
        <p:spPr>
          <a:xfrm>
            <a:off x="1389034" y="1604758"/>
            <a:ext cx="777578" cy="777577"/>
          </a:xfrm>
          <a:custGeom>
            <a:avLst/>
            <a:gdLst/>
            <a:ahLst/>
            <a:cxnLst/>
            <a:rect l="l" t="t" r="r" b="b"/>
            <a:pathLst>
              <a:path w="777578" h="777577">
                <a:moveTo>
                  <a:pt x="0" y="0"/>
                </a:moveTo>
                <a:lnTo>
                  <a:pt x="777578" y="0"/>
                </a:lnTo>
                <a:lnTo>
                  <a:pt x="777578" y="777578"/>
                </a:lnTo>
                <a:lnTo>
                  <a:pt x="0" y="777578"/>
                </a:lnTo>
                <a:lnTo>
                  <a:pt x="0" y="0"/>
                </a:lnTo>
                <a:close/>
              </a:path>
            </a:pathLst>
          </a:custGeom>
          <a:blipFill>
            <a:blip r:embed="rId6"/>
            <a:stretch>
              <a:fillRect/>
            </a:stretch>
          </a:blipFill>
        </p:spPr>
        <p:txBody>
          <a:bodyPr/>
          <a:lstStyle/>
          <a:p>
            <a:endParaRPr lang="nl-BE"/>
          </a:p>
        </p:txBody>
      </p:sp>
      <p:sp>
        <p:nvSpPr>
          <p:cNvPr id="6" name="TextBox 6"/>
          <p:cNvSpPr txBox="1"/>
          <p:nvPr/>
        </p:nvSpPr>
        <p:spPr>
          <a:xfrm>
            <a:off x="2633550" y="1174996"/>
            <a:ext cx="8512671" cy="1446602"/>
          </a:xfrm>
          <a:prstGeom prst="rect">
            <a:avLst/>
          </a:prstGeom>
        </p:spPr>
        <p:txBody>
          <a:bodyPr lIns="0" tIns="0" rIns="0" bIns="0" rtlCol="0" anchor="t">
            <a:spAutoFit/>
          </a:bodyPr>
          <a:lstStyle/>
          <a:p>
            <a:pPr algn="l">
              <a:lnSpc>
                <a:spcPts val="11620"/>
              </a:lnSpc>
            </a:pPr>
            <a:r>
              <a:rPr lang="en-US" sz="8301" b="1">
                <a:solidFill>
                  <a:srgbClr val="000000"/>
                </a:solidFill>
                <a:latin typeface="Arimo Bold"/>
                <a:ea typeface="Arimo Bold"/>
                <a:cs typeface="Arimo Bold"/>
                <a:sym typeface="Arimo Bold"/>
              </a:rPr>
              <a:t>ENVIRONMENT?</a:t>
            </a:r>
          </a:p>
        </p:txBody>
      </p:sp>
      <p:sp>
        <p:nvSpPr>
          <p:cNvPr id="7" name="TextBox 7"/>
          <p:cNvSpPr txBox="1"/>
          <p:nvPr/>
        </p:nvSpPr>
        <p:spPr>
          <a:xfrm>
            <a:off x="2633550" y="2941548"/>
            <a:ext cx="7780287" cy="1754877"/>
          </a:xfrm>
          <a:prstGeom prst="rect">
            <a:avLst/>
          </a:prstGeom>
        </p:spPr>
        <p:txBody>
          <a:bodyPr lIns="0" tIns="0" rIns="0" bIns="0" rtlCol="0" anchor="t">
            <a:spAutoFit/>
          </a:bodyPr>
          <a:lstStyle/>
          <a:p>
            <a:pPr algn="l">
              <a:lnSpc>
                <a:spcPts val="12880"/>
              </a:lnSpc>
            </a:pPr>
            <a:r>
              <a:rPr lang="en-US" sz="9201" b="1">
                <a:solidFill>
                  <a:srgbClr val="000000"/>
                </a:solidFill>
                <a:latin typeface="Arimo Bold"/>
                <a:ea typeface="Arimo Bold"/>
                <a:cs typeface="Arimo Bold"/>
                <a:sym typeface="Arimo Bold"/>
              </a:rPr>
              <a:t>OBJECTS?</a:t>
            </a:r>
          </a:p>
        </p:txBody>
      </p:sp>
      <p:sp>
        <p:nvSpPr>
          <p:cNvPr id="8" name="TextBox 8"/>
          <p:cNvSpPr txBox="1"/>
          <p:nvPr/>
        </p:nvSpPr>
        <p:spPr>
          <a:xfrm>
            <a:off x="2670126" y="4744050"/>
            <a:ext cx="7743711" cy="1776094"/>
          </a:xfrm>
          <a:prstGeom prst="rect">
            <a:avLst/>
          </a:prstGeom>
        </p:spPr>
        <p:txBody>
          <a:bodyPr lIns="0" tIns="0" rIns="0" bIns="0" rtlCol="0" anchor="t">
            <a:spAutoFit/>
          </a:bodyPr>
          <a:lstStyle/>
          <a:p>
            <a:pPr algn="l">
              <a:lnSpc>
                <a:spcPts val="12880"/>
              </a:lnSpc>
            </a:pPr>
            <a:r>
              <a:rPr lang="en-US" sz="9201" b="1">
                <a:solidFill>
                  <a:srgbClr val="000000"/>
                </a:solidFill>
                <a:latin typeface="Arimo Bold"/>
                <a:ea typeface="Arimo Bold"/>
                <a:cs typeface="Arimo Bold"/>
                <a:sym typeface="Arimo Bold"/>
              </a:rPr>
              <a:t>ENRICH?</a:t>
            </a:r>
          </a:p>
        </p:txBody>
      </p:sp>
      <p:sp>
        <p:nvSpPr>
          <p:cNvPr id="9" name="Freeform 9"/>
          <p:cNvSpPr/>
          <p:nvPr/>
        </p:nvSpPr>
        <p:spPr>
          <a:xfrm>
            <a:off x="1389034" y="3367496"/>
            <a:ext cx="777578" cy="777578"/>
          </a:xfrm>
          <a:custGeom>
            <a:avLst/>
            <a:gdLst/>
            <a:ahLst/>
            <a:cxnLst/>
            <a:rect l="l" t="t" r="r" b="b"/>
            <a:pathLst>
              <a:path w="777578" h="777578">
                <a:moveTo>
                  <a:pt x="0" y="0"/>
                </a:moveTo>
                <a:lnTo>
                  <a:pt x="777578" y="0"/>
                </a:lnTo>
                <a:lnTo>
                  <a:pt x="777578" y="777577"/>
                </a:lnTo>
                <a:lnTo>
                  <a:pt x="0" y="777577"/>
                </a:lnTo>
                <a:lnTo>
                  <a:pt x="0" y="0"/>
                </a:lnTo>
                <a:close/>
              </a:path>
            </a:pathLst>
          </a:custGeom>
          <a:blipFill>
            <a:blip r:embed="rId6"/>
            <a:stretch>
              <a:fillRect/>
            </a:stretch>
          </a:blipFill>
        </p:spPr>
        <p:txBody>
          <a:bodyPr/>
          <a:lstStyle/>
          <a:p>
            <a:endParaRPr lang="nl-BE"/>
          </a:p>
        </p:txBody>
      </p:sp>
      <p:sp>
        <p:nvSpPr>
          <p:cNvPr id="10" name="Freeform 10"/>
          <p:cNvSpPr/>
          <p:nvPr/>
        </p:nvSpPr>
        <p:spPr>
          <a:xfrm>
            <a:off x="1389034" y="5262358"/>
            <a:ext cx="777578" cy="777578"/>
          </a:xfrm>
          <a:custGeom>
            <a:avLst/>
            <a:gdLst/>
            <a:ahLst/>
            <a:cxnLst/>
            <a:rect l="l" t="t" r="r" b="b"/>
            <a:pathLst>
              <a:path w="777578" h="777578">
                <a:moveTo>
                  <a:pt x="0" y="0"/>
                </a:moveTo>
                <a:lnTo>
                  <a:pt x="777578" y="0"/>
                </a:lnTo>
                <a:lnTo>
                  <a:pt x="777578" y="777578"/>
                </a:lnTo>
                <a:lnTo>
                  <a:pt x="0" y="777578"/>
                </a:lnTo>
                <a:lnTo>
                  <a:pt x="0" y="0"/>
                </a:lnTo>
                <a:close/>
              </a:path>
            </a:pathLst>
          </a:custGeom>
          <a:blipFill>
            <a:blip r:embed="rId6"/>
            <a:stretch>
              <a:fillRect/>
            </a:stretch>
          </a:blipFill>
        </p:spPr>
        <p:txBody>
          <a:bodyPr/>
          <a:lstStyle/>
          <a:p>
            <a:endParaRPr lang="nl-BE"/>
          </a:p>
        </p:txBody>
      </p:sp>
      <p:sp>
        <p:nvSpPr>
          <p:cNvPr id="11" name="Freeform 11"/>
          <p:cNvSpPr/>
          <p:nvPr/>
        </p:nvSpPr>
        <p:spPr>
          <a:xfrm>
            <a:off x="1389034" y="7021011"/>
            <a:ext cx="777578" cy="777577"/>
          </a:xfrm>
          <a:custGeom>
            <a:avLst/>
            <a:gdLst/>
            <a:ahLst/>
            <a:cxnLst/>
            <a:rect l="l" t="t" r="r" b="b"/>
            <a:pathLst>
              <a:path w="777578" h="777577">
                <a:moveTo>
                  <a:pt x="0" y="0"/>
                </a:moveTo>
                <a:lnTo>
                  <a:pt x="777578" y="0"/>
                </a:lnTo>
                <a:lnTo>
                  <a:pt x="777578" y="777578"/>
                </a:lnTo>
                <a:lnTo>
                  <a:pt x="0" y="777578"/>
                </a:lnTo>
                <a:lnTo>
                  <a:pt x="0" y="0"/>
                </a:lnTo>
                <a:close/>
              </a:path>
            </a:pathLst>
          </a:custGeom>
          <a:blipFill>
            <a:blip r:embed="rId6"/>
            <a:stretch>
              <a:fillRect/>
            </a:stretch>
          </a:blipFill>
        </p:spPr>
        <p:txBody>
          <a:bodyPr/>
          <a:lstStyle/>
          <a:p>
            <a:endParaRPr lang="nl-BE"/>
          </a:p>
        </p:txBody>
      </p:sp>
      <p:sp>
        <p:nvSpPr>
          <p:cNvPr id="12" name="TextBox 12"/>
          <p:cNvSpPr txBox="1"/>
          <p:nvPr/>
        </p:nvSpPr>
        <p:spPr>
          <a:xfrm>
            <a:off x="2633550" y="6567770"/>
            <a:ext cx="8179762" cy="1754877"/>
          </a:xfrm>
          <a:prstGeom prst="rect">
            <a:avLst/>
          </a:prstGeom>
        </p:spPr>
        <p:txBody>
          <a:bodyPr lIns="0" tIns="0" rIns="0" bIns="0" rtlCol="0" anchor="t">
            <a:spAutoFit/>
          </a:bodyPr>
          <a:lstStyle/>
          <a:p>
            <a:pPr algn="l">
              <a:lnSpc>
                <a:spcPts val="12880"/>
              </a:lnSpc>
            </a:pPr>
            <a:r>
              <a:rPr lang="en-US" sz="9201" b="1">
                <a:solidFill>
                  <a:srgbClr val="000000"/>
                </a:solidFill>
                <a:latin typeface="Arimo Bold"/>
                <a:ea typeface="Arimo Bold"/>
                <a:cs typeface="Arimo Bold"/>
                <a:sym typeface="Arimo Bold"/>
              </a:rPr>
              <a:t>PUBLISH?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732930" y="382110"/>
            <a:ext cx="1052739" cy="1103790"/>
          </a:xfrm>
          <a:custGeom>
            <a:avLst/>
            <a:gdLst/>
            <a:ahLst/>
            <a:cxnLst/>
            <a:rect l="l" t="t" r="r" b="b"/>
            <a:pathLst>
              <a:path w="1052739" h="1103790">
                <a:moveTo>
                  <a:pt x="0" y="0"/>
                </a:moveTo>
                <a:lnTo>
                  <a:pt x="1052740" y="0"/>
                </a:lnTo>
                <a:lnTo>
                  <a:pt x="1052740" y="1103790"/>
                </a:lnTo>
                <a:lnTo>
                  <a:pt x="0" y="1103790"/>
                </a:lnTo>
                <a:lnTo>
                  <a:pt x="0" y="0"/>
                </a:lnTo>
                <a:close/>
              </a:path>
            </a:pathLst>
          </a:custGeom>
          <a:blipFill>
            <a:blip r:embed="rId2">
              <a:extLst>
                <a:ext uri="{96DAC541-7B7A-43D3-8B79-37D633B846F1}">
                  <asvg:svgBlip xmlns:asvg="http://schemas.microsoft.com/office/drawing/2016/SVG/main" r:embed="rId3"/>
                </a:ext>
              </a:extLst>
            </a:blip>
            <a:stretch>
              <a:fillRect r="-329"/>
            </a:stretch>
          </a:blipFill>
        </p:spPr>
        <p:txBody>
          <a:bodyPr/>
          <a:lstStyle/>
          <a:p>
            <a:endParaRPr lang="nl-BE"/>
          </a:p>
        </p:txBody>
      </p:sp>
      <p:sp>
        <p:nvSpPr>
          <p:cNvPr id="3" name="Freeform 3"/>
          <p:cNvSpPr/>
          <p:nvPr/>
        </p:nvSpPr>
        <p:spPr>
          <a:xfrm>
            <a:off x="1028700" y="830079"/>
            <a:ext cx="777578" cy="777578"/>
          </a:xfrm>
          <a:custGeom>
            <a:avLst/>
            <a:gdLst/>
            <a:ahLst/>
            <a:cxnLst/>
            <a:rect l="l" t="t" r="r" b="b"/>
            <a:pathLst>
              <a:path w="777578" h="777578">
                <a:moveTo>
                  <a:pt x="0" y="0"/>
                </a:moveTo>
                <a:lnTo>
                  <a:pt x="777578" y="0"/>
                </a:lnTo>
                <a:lnTo>
                  <a:pt x="777578" y="777578"/>
                </a:lnTo>
                <a:lnTo>
                  <a:pt x="0" y="777578"/>
                </a:lnTo>
                <a:lnTo>
                  <a:pt x="0" y="0"/>
                </a:lnTo>
                <a:close/>
              </a:path>
            </a:pathLst>
          </a:custGeom>
          <a:blipFill>
            <a:blip r:embed="rId4"/>
            <a:stretch>
              <a:fillRect/>
            </a:stretch>
          </a:blipFill>
        </p:spPr>
        <p:txBody>
          <a:bodyPr/>
          <a:lstStyle/>
          <a:p>
            <a:endParaRPr lang="nl-BE"/>
          </a:p>
        </p:txBody>
      </p:sp>
      <p:sp>
        <p:nvSpPr>
          <p:cNvPr id="4" name="Freeform 4"/>
          <p:cNvSpPr/>
          <p:nvPr/>
        </p:nvSpPr>
        <p:spPr>
          <a:xfrm>
            <a:off x="6415511" y="3390900"/>
            <a:ext cx="5456978" cy="5456978"/>
          </a:xfrm>
          <a:custGeom>
            <a:avLst/>
            <a:gdLst/>
            <a:ahLst/>
            <a:cxnLst/>
            <a:rect l="l" t="t" r="r" b="b"/>
            <a:pathLst>
              <a:path w="5456978" h="5456978">
                <a:moveTo>
                  <a:pt x="0" y="0"/>
                </a:moveTo>
                <a:lnTo>
                  <a:pt x="5456978" y="0"/>
                </a:lnTo>
                <a:lnTo>
                  <a:pt x="5456978" y="5456978"/>
                </a:lnTo>
                <a:lnTo>
                  <a:pt x="0" y="5456978"/>
                </a:lnTo>
                <a:lnTo>
                  <a:pt x="0" y="0"/>
                </a:lnTo>
                <a:close/>
              </a:path>
            </a:pathLst>
          </a:custGeom>
          <a:blipFill>
            <a:blip r:embed="rId5">
              <a:extLst>
                <a:ext uri="{96DAC541-7B7A-43D3-8B79-37D633B846F1}">
                  <asvg:svgBlip xmlns:asvg="http://schemas.microsoft.com/office/drawing/2016/SVG/main" r:embed="rId6"/>
                </a:ext>
              </a:extLst>
            </a:blip>
            <a:stretch>
              <a:fillRect b="-4013"/>
            </a:stretch>
          </a:blipFill>
        </p:spPr>
        <p:txBody>
          <a:bodyPr/>
          <a:lstStyle/>
          <a:p>
            <a:endParaRPr lang="nl-BE"/>
          </a:p>
        </p:txBody>
      </p:sp>
      <p:sp>
        <p:nvSpPr>
          <p:cNvPr id="5" name="TextBox 5"/>
          <p:cNvSpPr txBox="1"/>
          <p:nvPr/>
        </p:nvSpPr>
        <p:spPr>
          <a:xfrm>
            <a:off x="2286000" y="382110"/>
            <a:ext cx="9775861" cy="1604734"/>
          </a:xfrm>
          <a:prstGeom prst="rect">
            <a:avLst/>
          </a:prstGeom>
        </p:spPr>
        <p:txBody>
          <a:bodyPr lIns="0" tIns="0" rIns="0" bIns="0" rtlCol="0" anchor="t">
            <a:spAutoFit/>
          </a:bodyPr>
          <a:lstStyle/>
          <a:p>
            <a:pPr algn="l">
              <a:lnSpc>
                <a:spcPts val="12880"/>
              </a:lnSpc>
            </a:pPr>
            <a:r>
              <a:rPr lang="en-US" sz="9201" b="1">
                <a:solidFill>
                  <a:srgbClr val="000000"/>
                </a:solidFill>
                <a:latin typeface="Arimo Bold"/>
                <a:ea typeface="Arimo Bold"/>
                <a:cs typeface="Arimo Bold"/>
                <a:sym typeface="Arimo Bold"/>
              </a:rPr>
              <a:t>ENVIRONMENT?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38883" y="408862"/>
            <a:ext cx="14826472" cy="9878138"/>
          </a:xfrm>
          <a:custGeom>
            <a:avLst/>
            <a:gdLst/>
            <a:ahLst/>
            <a:cxnLst/>
            <a:rect l="l" t="t" r="r" b="b"/>
            <a:pathLst>
              <a:path w="14826472" h="9878138">
                <a:moveTo>
                  <a:pt x="0" y="0"/>
                </a:moveTo>
                <a:lnTo>
                  <a:pt x="14826473" y="0"/>
                </a:lnTo>
                <a:lnTo>
                  <a:pt x="14826473" y="9878138"/>
                </a:lnTo>
                <a:lnTo>
                  <a:pt x="0" y="9878138"/>
                </a:lnTo>
                <a:lnTo>
                  <a:pt x="0" y="0"/>
                </a:lnTo>
                <a:close/>
              </a:path>
            </a:pathLst>
          </a:custGeom>
          <a:blipFill>
            <a:blip r:embed="rId2"/>
            <a:stretch>
              <a:fillRect b="-62"/>
            </a:stretch>
          </a:blipFill>
        </p:spPr>
        <p:txBody>
          <a:bodyPr/>
          <a:lstStyle/>
          <a:p>
            <a:endParaRPr lang="nl-B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732930" y="382110"/>
            <a:ext cx="1052739" cy="1103790"/>
          </a:xfrm>
          <a:custGeom>
            <a:avLst/>
            <a:gdLst/>
            <a:ahLst/>
            <a:cxnLst/>
            <a:rect l="l" t="t" r="r" b="b"/>
            <a:pathLst>
              <a:path w="1052739" h="1103790">
                <a:moveTo>
                  <a:pt x="0" y="0"/>
                </a:moveTo>
                <a:lnTo>
                  <a:pt x="1052740" y="0"/>
                </a:lnTo>
                <a:lnTo>
                  <a:pt x="1052740" y="1103790"/>
                </a:lnTo>
                <a:lnTo>
                  <a:pt x="0" y="1103790"/>
                </a:lnTo>
                <a:lnTo>
                  <a:pt x="0" y="0"/>
                </a:lnTo>
                <a:close/>
              </a:path>
            </a:pathLst>
          </a:custGeom>
          <a:blipFill>
            <a:blip r:embed="rId2">
              <a:extLst>
                <a:ext uri="{96DAC541-7B7A-43D3-8B79-37D633B846F1}">
                  <asvg:svgBlip xmlns:asvg="http://schemas.microsoft.com/office/drawing/2016/SVG/main" r:embed="rId3"/>
                </a:ext>
              </a:extLst>
            </a:blip>
            <a:stretch>
              <a:fillRect r="-329"/>
            </a:stretch>
          </a:blipFill>
        </p:spPr>
        <p:txBody>
          <a:bodyPr/>
          <a:lstStyle/>
          <a:p>
            <a:endParaRPr lang="nl-BE"/>
          </a:p>
        </p:txBody>
      </p:sp>
      <p:sp>
        <p:nvSpPr>
          <p:cNvPr id="3" name="Freeform 3"/>
          <p:cNvSpPr/>
          <p:nvPr/>
        </p:nvSpPr>
        <p:spPr>
          <a:xfrm>
            <a:off x="1028700" y="830079"/>
            <a:ext cx="777578" cy="777578"/>
          </a:xfrm>
          <a:custGeom>
            <a:avLst/>
            <a:gdLst/>
            <a:ahLst/>
            <a:cxnLst/>
            <a:rect l="l" t="t" r="r" b="b"/>
            <a:pathLst>
              <a:path w="777578" h="777578">
                <a:moveTo>
                  <a:pt x="0" y="0"/>
                </a:moveTo>
                <a:lnTo>
                  <a:pt x="777578" y="0"/>
                </a:lnTo>
                <a:lnTo>
                  <a:pt x="777578" y="777578"/>
                </a:lnTo>
                <a:lnTo>
                  <a:pt x="0" y="777578"/>
                </a:lnTo>
                <a:lnTo>
                  <a:pt x="0" y="0"/>
                </a:lnTo>
                <a:close/>
              </a:path>
            </a:pathLst>
          </a:custGeom>
          <a:blipFill>
            <a:blip r:embed="rId4"/>
            <a:stretch>
              <a:fillRect/>
            </a:stretch>
          </a:blipFill>
        </p:spPr>
        <p:txBody>
          <a:bodyPr/>
          <a:lstStyle/>
          <a:p>
            <a:endParaRPr lang="nl-BE"/>
          </a:p>
        </p:txBody>
      </p:sp>
      <p:sp>
        <p:nvSpPr>
          <p:cNvPr id="4" name="Freeform 4"/>
          <p:cNvSpPr/>
          <p:nvPr/>
        </p:nvSpPr>
        <p:spPr>
          <a:xfrm>
            <a:off x="6393748" y="3586065"/>
            <a:ext cx="6221841" cy="5171906"/>
          </a:xfrm>
          <a:custGeom>
            <a:avLst/>
            <a:gdLst/>
            <a:ahLst/>
            <a:cxnLst/>
            <a:rect l="l" t="t" r="r" b="b"/>
            <a:pathLst>
              <a:path w="6221841" h="5171906">
                <a:moveTo>
                  <a:pt x="0" y="0"/>
                </a:moveTo>
                <a:lnTo>
                  <a:pt x="6221842" y="0"/>
                </a:lnTo>
                <a:lnTo>
                  <a:pt x="6221842" y="5171905"/>
                </a:lnTo>
                <a:lnTo>
                  <a:pt x="0" y="5171905"/>
                </a:lnTo>
                <a:lnTo>
                  <a:pt x="0" y="0"/>
                </a:lnTo>
                <a:close/>
              </a:path>
            </a:pathLst>
          </a:custGeom>
          <a:blipFill>
            <a:blip r:embed="rId5"/>
            <a:stretch>
              <a:fillRect r="-150"/>
            </a:stretch>
          </a:blipFill>
        </p:spPr>
        <p:txBody>
          <a:bodyPr/>
          <a:lstStyle/>
          <a:p>
            <a:endParaRPr lang="nl-BE"/>
          </a:p>
        </p:txBody>
      </p:sp>
      <p:sp>
        <p:nvSpPr>
          <p:cNvPr id="5" name="TextBox 5"/>
          <p:cNvSpPr txBox="1"/>
          <p:nvPr/>
        </p:nvSpPr>
        <p:spPr>
          <a:xfrm>
            <a:off x="2286000" y="341429"/>
            <a:ext cx="7386659" cy="1754877"/>
          </a:xfrm>
          <a:prstGeom prst="rect">
            <a:avLst/>
          </a:prstGeom>
        </p:spPr>
        <p:txBody>
          <a:bodyPr lIns="0" tIns="0" rIns="0" bIns="0" rtlCol="0" anchor="t">
            <a:spAutoFit/>
          </a:bodyPr>
          <a:lstStyle/>
          <a:p>
            <a:pPr algn="l">
              <a:lnSpc>
                <a:spcPts val="12880"/>
              </a:lnSpc>
            </a:pPr>
            <a:r>
              <a:rPr lang="en-US" sz="9201" b="1" dirty="0">
                <a:solidFill>
                  <a:srgbClr val="000000"/>
                </a:solidFill>
                <a:latin typeface="Arimo Bold"/>
                <a:ea typeface="Arimo Bold"/>
                <a:cs typeface="Arimo Bold"/>
                <a:sym typeface="Arimo Bold"/>
              </a:rPr>
              <a:t>OBJECTS?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17475" y="1333287"/>
            <a:ext cx="11053051" cy="7620426"/>
          </a:xfrm>
          <a:custGeom>
            <a:avLst/>
            <a:gdLst/>
            <a:ahLst/>
            <a:cxnLst/>
            <a:rect l="l" t="t" r="r" b="b"/>
            <a:pathLst>
              <a:path w="11053051" h="7620426">
                <a:moveTo>
                  <a:pt x="0" y="0"/>
                </a:moveTo>
                <a:lnTo>
                  <a:pt x="11053051" y="0"/>
                </a:lnTo>
                <a:lnTo>
                  <a:pt x="11053051" y="7620426"/>
                </a:lnTo>
                <a:lnTo>
                  <a:pt x="0" y="7620426"/>
                </a:lnTo>
                <a:lnTo>
                  <a:pt x="0" y="0"/>
                </a:lnTo>
                <a:close/>
              </a:path>
            </a:pathLst>
          </a:custGeom>
          <a:blipFill>
            <a:blip r:embed="rId3"/>
            <a:stretch>
              <a:fillRect/>
            </a:stretch>
          </a:blipFill>
        </p:spPr>
        <p:txBody>
          <a:bodyPr/>
          <a:lstStyle/>
          <a:p>
            <a:endParaRPr lang="nl-B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nl-BE"/>
          </a:p>
        </p:txBody>
      </p:sp>
      <p:sp>
        <p:nvSpPr>
          <p:cNvPr id="3" name="Freeform 3"/>
          <p:cNvSpPr/>
          <p:nvPr/>
        </p:nvSpPr>
        <p:spPr>
          <a:xfrm>
            <a:off x="591036" y="8085295"/>
            <a:ext cx="1824783" cy="1824783"/>
          </a:xfrm>
          <a:custGeom>
            <a:avLst/>
            <a:gdLst/>
            <a:ahLst/>
            <a:cxnLst/>
            <a:rect l="l" t="t" r="r" b="b"/>
            <a:pathLst>
              <a:path w="1824783" h="1824783">
                <a:moveTo>
                  <a:pt x="0" y="0"/>
                </a:moveTo>
                <a:lnTo>
                  <a:pt x="1824784" y="0"/>
                </a:lnTo>
                <a:lnTo>
                  <a:pt x="1824784" y="1824783"/>
                </a:lnTo>
                <a:lnTo>
                  <a:pt x="0" y="1824783"/>
                </a:lnTo>
                <a:lnTo>
                  <a:pt x="0" y="0"/>
                </a:lnTo>
                <a:close/>
              </a:path>
            </a:pathLst>
          </a:custGeom>
          <a:blipFill>
            <a:blip r:embed="rId3"/>
            <a:stretch>
              <a:fillRect/>
            </a:stretch>
          </a:blipFill>
        </p:spPr>
        <p:txBody>
          <a:bodyPr/>
          <a:lstStyle/>
          <a:p>
            <a:endParaRPr lang="nl-B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Microsoft Hololens MR - IT1 Verhuu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nl-B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21AD1-EB27-5D4C-7452-3234046017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0A26F9-9CB8-9F1C-E47C-9B57FDC09ACB}"/>
              </a:ext>
            </a:extLst>
          </p:cNvPr>
          <p:cNvSpPr>
            <a:spLocks noGrp="1"/>
          </p:cNvSpPr>
          <p:nvPr>
            <p:ph type="ctrTitle"/>
          </p:nvPr>
        </p:nvSpPr>
        <p:spPr/>
        <p:txBody>
          <a:bodyPr/>
          <a:lstStyle/>
          <a:p>
            <a:endParaRPr lang="en-PT"/>
          </a:p>
        </p:txBody>
      </p:sp>
      <p:sp>
        <p:nvSpPr>
          <p:cNvPr id="3" name="Subtitle 2">
            <a:extLst>
              <a:ext uri="{FF2B5EF4-FFF2-40B4-BE49-F238E27FC236}">
                <a16:creationId xmlns:a16="http://schemas.microsoft.com/office/drawing/2014/main" id="{2F6F87DF-0E4D-32C8-20DC-1C707AFEF16A}"/>
              </a:ext>
            </a:extLst>
          </p:cNvPr>
          <p:cNvSpPr>
            <a:spLocks noGrp="1"/>
          </p:cNvSpPr>
          <p:nvPr>
            <p:ph type="subTitle" idx="1"/>
          </p:nvPr>
        </p:nvSpPr>
        <p:spPr/>
        <p:txBody>
          <a:bodyPr/>
          <a:lstStyle/>
          <a:p>
            <a:endParaRPr lang="en-PT"/>
          </a:p>
        </p:txBody>
      </p:sp>
      <p:pic>
        <p:nvPicPr>
          <p:cNvPr id="5" name="Picture 4">
            <a:extLst>
              <a:ext uri="{FF2B5EF4-FFF2-40B4-BE49-F238E27FC236}">
                <a16:creationId xmlns:a16="http://schemas.microsoft.com/office/drawing/2014/main" id="{562815CB-F42A-5BE6-9E95-BC9D03D54CC6}"/>
              </a:ext>
            </a:extLst>
          </p:cNvPr>
          <p:cNvPicPr>
            <a:picLocks noChangeAspect="1"/>
          </p:cNvPicPr>
          <p:nvPr/>
        </p:nvPicPr>
        <p:blipFill>
          <a:blip r:embed="rId3"/>
          <a:srcRect/>
          <a:stretch/>
        </p:blipFill>
        <p:spPr>
          <a:xfrm>
            <a:off x="-9600" y="15725"/>
            <a:ext cx="18307200" cy="10297800"/>
          </a:xfrm>
          <a:prstGeom prst="rect">
            <a:avLst/>
          </a:prstGeom>
        </p:spPr>
      </p:pic>
      <p:sp>
        <p:nvSpPr>
          <p:cNvPr id="4" name="Título 1">
            <a:extLst>
              <a:ext uri="{FF2B5EF4-FFF2-40B4-BE49-F238E27FC236}">
                <a16:creationId xmlns:a16="http://schemas.microsoft.com/office/drawing/2014/main" id="{1115EF7E-6D5E-09B8-EA2C-FD278C421A5E}"/>
              </a:ext>
            </a:extLst>
          </p:cNvPr>
          <p:cNvSpPr txBox="1">
            <a:spLocks/>
          </p:cNvSpPr>
          <p:nvPr/>
        </p:nvSpPr>
        <p:spPr>
          <a:xfrm>
            <a:off x="457200" y="3499440"/>
            <a:ext cx="17632739" cy="1970291"/>
          </a:xfrm>
          <a:prstGeom prst="rect">
            <a:avLst/>
          </a:prstGeom>
        </p:spPr>
        <p:txBody>
          <a:bodyPr vert="horz" lIns="137160" tIns="68580" rIns="137160" bIns="6858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500" dirty="0">
                <a:solidFill>
                  <a:schemeClr val="bg1"/>
                </a:solidFill>
                <a:latin typeface="Arimo"/>
                <a:ea typeface="Arimo"/>
                <a:cs typeface="Arimo"/>
                <a:sym typeface="Arimo"/>
              </a:rPr>
              <a:t>What hardware and software do you need to produce your own XR?</a:t>
            </a:r>
          </a:p>
          <a:p>
            <a:endParaRPr lang="en-US" sz="6750" b="1" dirty="0">
              <a:solidFill>
                <a:schemeClr val="bg1"/>
              </a:solidFill>
            </a:endParaRPr>
          </a:p>
        </p:txBody>
      </p:sp>
      <p:pic>
        <p:nvPicPr>
          <p:cNvPr id="15" name="Imagem 14">
            <a:extLst>
              <a:ext uri="{FF2B5EF4-FFF2-40B4-BE49-F238E27FC236}">
                <a16:creationId xmlns:a16="http://schemas.microsoft.com/office/drawing/2014/main" id="{E1F7C78D-B6F8-B946-6269-E2A64FCF3B56}"/>
              </a:ext>
            </a:extLst>
          </p:cNvPr>
          <p:cNvPicPr>
            <a:picLocks noChangeAspect="1"/>
          </p:cNvPicPr>
          <p:nvPr/>
        </p:nvPicPr>
        <p:blipFill>
          <a:blip r:embed="rId4"/>
          <a:srcRect/>
          <a:stretch/>
        </p:blipFill>
        <p:spPr>
          <a:xfrm>
            <a:off x="292994" y="190500"/>
            <a:ext cx="1850022" cy="691908"/>
          </a:xfrm>
          <a:prstGeom prst="rect">
            <a:avLst/>
          </a:prstGeom>
        </p:spPr>
      </p:pic>
      <p:pic>
        <p:nvPicPr>
          <p:cNvPr id="10" name="Imagem 12" descr="Uma imagem com Tipo de letra, texto, Azul elétrico, símboloDescrição gerada automaticamente">
            <a:extLst>
              <a:ext uri="{FF2B5EF4-FFF2-40B4-BE49-F238E27FC236}">
                <a16:creationId xmlns:a16="http://schemas.microsoft.com/office/drawing/2014/main" id="{9682122C-DA57-4707-F294-68B44EBF78E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6379" y="9522668"/>
            <a:ext cx="1954530" cy="410528"/>
          </a:xfrm>
          <a:prstGeom prst="rect">
            <a:avLst/>
          </a:prstGeom>
          <a:noFill/>
          <a:ln>
            <a:noFill/>
          </a:ln>
        </p:spPr>
      </p:pic>
      <p:graphicFrame>
        <p:nvGraphicFramePr>
          <p:cNvPr id="11" name="Tabela 13">
            <a:extLst>
              <a:ext uri="{FF2B5EF4-FFF2-40B4-BE49-F238E27FC236}">
                <a16:creationId xmlns:a16="http://schemas.microsoft.com/office/drawing/2014/main" id="{19105C26-6E68-A55A-0321-9089329B2BA5}"/>
              </a:ext>
            </a:extLst>
          </p:cNvPr>
          <p:cNvGraphicFramePr>
            <a:graphicFrameLocks noGrp="1"/>
          </p:cNvGraphicFramePr>
          <p:nvPr/>
        </p:nvGraphicFramePr>
        <p:xfrm>
          <a:off x="5070199" y="9534525"/>
          <a:ext cx="10212458" cy="386906"/>
        </p:xfrm>
        <a:graphic>
          <a:graphicData uri="http://schemas.openxmlformats.org/drawingml/2006/table">
            <a:tbl>
              <a:tblPr firstRow="1" firstCol="1" bandRow="1"/>
              <a:tblGrid>
                <a:gridCol w="10212458">
                  <a:extLst>
                    <a:ext uri="{9D8B030D-6E8A-4147-A177-3AD203B41FA5}">
                      <a16:colId xmlns:a16="http://schemas.microsoft.com/office/drawing/2014/main" val="4128785557"/>
                    </a:ext>
                  </a:extLst>
                </a:gridCol>
              </a:tblGrid>
              <a:tr h="386811">
                <a:tc>
                  <a:txBody>
                    <a:bodyPr/>
                    <a:lstStyle/>
                    <a:p>
                      <a:pPr algn="just">
                        <a:lnSpc>
                          <a:spcPct val="107000"/>
                        </a:lnSpc>
                        <a:spcAft>
                          <a:spcPts val="800"/>
                        </a:spcAft>
                        <a:tabLst>
                          <a:tab pos="2971800" algn="ctr"/>
                          <a:tab pos="5943600" algn="r"/>
                        </a:tabLst>
                      </a:pPr>
                      <a:r>
                        <a:rPr lang="en-US" sz="1200" kern="0" dirty="0">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Funded by the European Union. Views and opinions expressed are however those of the author(s) only and do not necessarily reflect those of the European Union or the Health and Digital Executive Agency (</a:t>
                      </a:r>
                      <a:r>
                        <a:rPr lang="en-US" sz="1200" kern="0" dirty="0" err="1">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HaDEA</a:t>
                      </a:r>
                      <a:r>
                        <a:rPr lang="en-US" sz="1200" kern="0" dirty="0">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 Neither the European Union nor the granting authority can be held responsible for them.</a:t>
                      </a:r>
                      <a:endParaRPr lang="pt-PT" sz="1700" kern="100" dirty="0">
                        <a:solidFill>
                          <a:srgbClr val="404040"/>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102870" marR="102870" marT="0" marB="0">
                    <a:lnL>
                      <a:noFill/>
                    </a:lnL>
                    <a:lnR>
                      <a:noFill/>
                    </a:lnR>
                    <a:lnT>
                      <a:noFill/>
                    </a:lnT>
                    <a:lnB>
                      <a:noFill/>
                    </a:lnB>
                    <a:noFill/>
                  </a:tcPr>
                </a:tc>
                <a:extLst>
                  <a:ext uri="{0D108BD9-81ED-4DB2-BD59-A6C34878D82A}">
                    <a16:rowId xmlns:a16="http://schemas.microsoft.com/office/drawing/2014/main" val="3216134714"/>
                  </a:ext>
                </a:extLst>
              </a:tr>
            </a:tbl>
          </a:graphicData>
        </a:graphic>
      </p:graphicFrame>
      <p:sp>
        <p:nvSpPr>
          <p:cNvPr id="8" name="Slide Number Placeholder 4">
            <a:extLst>
              <a:ext uri="{FF2B5EF4-FFF2-40B4-BE49-F238E27FC236}">
                <a16:creationId xmlns:a16="http://schemas.microsoft.com/office/drawing/2014/main" id="{8BE859C0-79D0-F15A-A0F5-08C9836F6517}"/>
              </a:ext>
            </a:extLst>
          </p:cNvPr>
          <p:cNvSpPr txBox="1">
            <a:spLocks/>
          </p:cNvSpPr>
          <p:nvPr/>
        </p:nvSpPr>
        <p:spPr>
          <a:xfrm>
            <a:off x="12915900" y="9534526"/>
            <a:ext cx="4114800" cy="547688"/>
          </a:xfrm>
          <a:prstGeom prst="rect">
            <a:avLst/>
          </a:prstGeom>
        </p:spPr>
        <p:txBody>
          <a:bodyPr/>
          <a:lstStyle>
            <a:defPPr>
              <a:defRPr lang="en-PT"/>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212553-2509-C54D-8C9A-F9E624134D3B}" type="slidenum">
              <a:rPr lang="en-PT" sz="2700">
                <a:solidFill>
                  <a:schemeClr val="bg1">
                    <a:lumMod val="65000"/>
                  </a:schemeClr>
                </a:solidFill>
              </a:rPr>
              <a:pPr/>
              <a:t>29</a:t>
            </a:fld>
            <a:endParaRPr lang="en-PT" sz="2700" dirty="0">
              <a:solidFill>
                <a:schemeClr val="bg1">
                  <a:lumMod val="65000"/>
                </a:schemeClr>
              </a:solidFill>
            </a:endParaRPr>
          </a:p>
        </p:txBody>
      </p:sp>
    </p:spTree>
    <p:extLst>
      <p:ext uri="{BB962C8B-B14F-4D97-AF65-F5344CB8AC3E}">
        <p14:creationId xmlns:p14="http://schemas.microsoft.com/office/powerpoint/2010/main" val="3727508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01599" y="672928"/>
            <a:ext cx="9667762" cy="847725"/>
          </a:xfrm>
          <a:prstGeom prst="rect">
            <a:avLst/>
          </a:prstGeom>
        </p:spPr>
        <p:txBody>
          <a:bodyPr lIns="0" tIns="0" rIns="0" bIns="0" rtlCol="0" anchor="t">
            <a:spAutoFit/>
          </a:bodyPr>
          <a:lstStyle/>
          <a:p>
            <a:pPr algn="ctr">
              <a:lnSpc>
                <a:spcPts val="6480"/>
              </a:lnSpc>
            </a:pPr>
            <a:r>
              <a:rPr lang="en-US" sz="5400" b="1">
                <a:solidFill>
                  <a:srgbClr val="000000"/>
                </a:solidFill>
                <a:latin typeface="Arimo Bold"/>
                <a:ea typeface="Arimo Bold"/>
                <a:cs typeface="Arimo Bold"/>
                <a:sym typeface="Arimo Bold"/>
              </a:rPr>
              <a:t>What is XR?</a:t>
            </a:r>
          </a:p>
        </p:txBody>
      </p:sp>
      <p:sp>
        <p:nvSpPr>
          <p:cNvPr id="3" name="Freeform 3" descr="Extended reality market growing – Cs Control Software Oy"/>
          <p:cNvSpPr/>
          <p:nvPr/>
        </p:nvSpPr>
        <p:spPr>
          <a:xfrm>
            <a:off x="1082472" y="1995109"/>
            <a:ext cx="16190290" cy="4857087"/>
          </a:xfrm>
          <a:custGeom>
            <a:avLst/>
            <a:gdLst/>
            <a:ahLst/>
            <a:cxnLst/>
            <a:rect l="l" t="t" r="r" b="b"/>
            <a:pathLst>
              <a:path w="16190290" h="4857087">
                <a:moveTo>
                  <a:pt x="0" y="0"/>
                </a:moveTo>
                <a:lnTo>
                  <a:pt x="16190290" y="0"/>
                </a:lnTo>
                <a:lnTo>
                  <a:pt x="16190290" y="4857087"/>
                </a:lnTo>
                <a:lnTo>
                  <a:pt x="0" y="4857087"/>
                </a:lnTo>
                <a:lnTo>
                  <a:pt x="0" y="0"/>
                </a:lnTo>
                <a:close/>
              </a:path>
            </a:pathLst>
          </a:custGeom>
          <a:blipFill>
            <a:blip r:embed="rId3"/>
            <a:stretch>
              <a:fillRect/>
            </a:stretch>
          </a:blipFill>
        </p:spPr>
        <p:txBody>
          <a:bodyPr/>
          <a:lstStyle/>
          <a:p>
            <a:endParaRPr lang="nl-BE"/>
          </a:p>
        </p:txBody>
      </p:sp>
      <p:sp>
        <p:nvSpPr>
          <p:cNvPr id="4" name="Freeform 4" descr="Rent Microsoft Hololens - OneBonsai"/>
          <p:cNvSpPr/>
          <p:nvPr/>
        </p:nvSpPr>
        <p:spPr>
          <a:xfrm>
            <a:off x="5185592" y="7600550"/>
            <a:ext cx="3164015" cy="2556780"/>
          </a:xfrm>
          <a:custGeom>
            <a:avLst/>
            <a:gdLst/>
            <a:ahLst/>
            <a:cxnLst/>
            <a:rect l="l" t="t" r="r" b="b"/>
            <a:pathLst>
              <a:path w="3164015" h="2556780">
                <a:moveTo>
                  <a:pt x="0" y="0"/>
                </a:moveTo>
                <a:lnTo>
                  <a:pt x="3164014" y="0"/>
                </a:lnTo>
                <a:lnTo>
                  <a:pt x="3164014" y="2556779"/>
                </a:lnTo>
                <a:lnTo>
                  <a:pt x="0" y="2556779"/>
                </a:lnTo>
                <a:lnTo>
                  <a:pt x="0" y="0"/>
                </a:lnTo>
                <a:close/>
              </a:path>
            </a:pathLst>
          </a:custGeom>
          <a:blipFill>
            <a:blip r:embed="rId4"/>
            <a:stretch>
              <a:fillRect/>
            </a:stretch>
          </a:blipFill>
        </p:spPr>
        <p:txBody>
          <a:bodyPr/>
          <a:lstStyle/>
          <a:p>
            <a:endParaRPr lang="nl-BE"/>
          </a:p>
        </p:txBody>
      </p:sp>
      <p:sp>
        <p:nvSpPr>
          <p:cNvPr id="5" name="Freeform 5" descr="Meta Quest Pro Review - VR Expert Blog"/>
          <p:cNvSpPr/>
          <p:nvPr/>
        </p:nvSpPr>
        <p:spPr>
          <a:xfrm>
            <a:off x="9511642" y="7079936"/>
            <a:ext cx="3002251" cy="3002251"/>
          </a:xfrm>
          <a:custGeom>
            <a:avLst/>
            <a:gdLst/>
            <a:ahLst/>
            <a:cxnLst/>
            <a:rect l="l" t="t" r="r" b="b"/>
            <a:pathLst>
              <a:path w="3002251" h="3002251">
                <a:moveTo>
                  <a:pt x="0" y="0"/>
                </a:moveTo>
                <a:lnTo>
                  <a:pt x="3002252" y="0"/>
                </a:lnTo>
                <a:lnTo>
                  <a:pt x="3002252" y="3002251"/>
                </a:lnTo>
                <a:lnTo>
                  <a:pt x="0" y="3002251"/>
                </a:lnTo>
                <a:lnTo>
                  <a:pt x="0" y="0"/>
                </a:lnTo>
                <a:close/>
              </a:path>
            </a:pathLst>
          </a:custGeom>
          <a:blipFill>
            <a:blip r:embed="rId5"/>
            <a:stretch>
              <a:fillRect/>
            </a:stretch>
          </a:blipFill>
        </p:spPr>
        <p:txBody>
          <a:bodyPr/>
          <a:lstStyle/>
          <a:p>
            <a:endParaRPr lang="nl-BE"/>
          </a:p>
        </p:txBody>
      </p:sp>
      <p:sp>
        <p:nvSpPr>
          <p:cNvPr id="6" name="Freeform 6" descr="Oculus Quest 2 transparent PNG - StickPNG"/>
          <p:cNvSpPr/>
          <p:nvPr/>
        </p:nvSpPr>
        <p:spPr>
          <a:xfrm>
            <a:off x="13844020" y="7575246"/>
            <a:ext cx="2805666" cy="2090586"/>
          </a:xfrm>
          <a:custGeom>
            <a:avLst/>
            <a:gdLst/>
            <a:ahLst/>
            <a:cxnLst/>
            <a:rect l="l" t="t" r="r" b="b"/>
            <a:pathLst>
              <a:path w="2805666" h="2090586">
                <a:moveTo>
                  <a:pt x="0" y="0"/>
                </a:moveTo>
                <a:lnTo>
                  <a:pt x="2805666" y="0"/>
                </a:lnTo>
                <a:lnTo>
                  <a:pt x="2805666" y="2090586"/>
                </a:lnTo>
                <a:lnTo>
                  <a:pt x="0" y="2090586"/>
                </a:lnTo>
                <a:lnTo>
                  <a:pt x="0" y="0"/>
                </a:lnTo>
                <a:close/>
              </a:path>
            </a:pathLst>
          </a:custGeom>
          <a:blipFill>
            <a:blip r:embed="rId6"/>
            <a:stretch>
              <a:fillRect/>
            </a:stretch>
          </a:blipFill>
        </p:spPr>
        <p:txBody>
          <a:bodyPr/>
          <a:lstStyle/>
          <a:p>
            <a:endParaRPr lang="nl-BE"/>
          </a:p>
        </p:txBody>
      </p:sp>
      <p:sp>
        <p:nvSpPr>
          <p:cNvPr id="7" name="Freeform 7" descr="Doen in Hasselt: tips voor een bezoek aan deze gezellige Belgische stad -  Reisgenie"/>
          <p:cNvSpPr/>
          <p:nvPr/>
        </p:nvSpPr>
        <p:spPr>
          <a:xfrm>
            <a:off x="1082472" y="7592055"/>
            <a:ext cx="2957001" cy="1877002"/>
          </a:xfrm>
          <a:custGeom>
            <a:avLst/>
            <a:gdLst/>
            <a:ahLst/>
            <a:cxnLst/>
            <a:rect l="l" t="t" r="r" b="b"/>
            <a:pathLst>
              <a:path w="2957001" h="1877002">
                <a:moveTo>
                  <a:pt x="0" y="0"/>
                </a:moveTo>
                <a:lnTo>
                  <a:pt x="2957001" y="0"/>
                </a:lnTo>
                <a:lnTo>
                  <a:pt x="2957001" y="1877003"/>
                </a:lnTo>
                <a:lnTo>
                  <a:pt x="0" y="1877003"/>
                </a:lnTo>
                <a:lnTo>
                  <a:pt x="0" y="0"/>
                </a:lnTo>
                <a:close/>
              </a:path>
            </a:pathLst>
          </a:custGeom>
          <a:blipFill>
            <a:blip r:embed="rId7"/>
            <a:stretch>
              <a:fillRect b="-40"/>
            </a:stretch>
          </a:blipFill>
        </p:spPr>
        <p:txBody>
          <a:bodyPr/>
          <a:lstStyle/>
          <a:p>
            <a:endParaRPr lang="nl-B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What is ThingLink and How Does It Work? | Tech &amp; Learning"/>
          <p:cNvSpPr/>
          <p:nvPr/>
        </p:nvSpPr>
        <p:spPr>
          <a:xfrm>
            <a:off x="0" y="2109028"/>
            <a:ext cx="11352068" cy="6385538"/>
          </a:xfrm>
          <a:custGeom>
            <a:avLst/>
            <a:gdLst/>
            <a:ahLst/>
            <a:cxnLst/>
            <a:rect l="l" t="t" r="r" b="b"/>
            <a:pathLst>
              <a:path w="11352068" h="6385538">
                <a:moveTo>
                  <a:pt x="0" y="0"/>
                </a:moveTo>
                <a:lnTo>
                  <a:pt x="11352068" y="0"/>
                </a:lnTo>
                <a:lnTo>
                  <a:pt x="11352068" y="6385538"/>
                </a:lnTo>
                <a:lnTo>
                  <a:pt x="0" y="6385538"/>
                </a:lnTo>
                <a:lnTo>
                  <a:pt x="0" y="0"/>
                </a:lnTo>
                <a:close/>
              </a:path>
            </a:pathLst>
          </a:custGeom>
          <a:blipFill>
            <a:blip r:embed="rId2"/>
            <a:stretch>
              <a:fillRect/>
            </a:stretch>
          </a:blipFill>
        </p:spPr>
        <p:txBody>
          <a:bodyPr/>
          <a:lstStyle/>
          <a:p>
            <a:endParaRPr lang="nl-BE"/>
          </a:p>
        </p:txBody>
      </p:sp>
      <p:sp>
        <p:nvSpPr>
          <p:cNvPr id="3" name="TextBox 3"/>
          <p:cNvSpPr txBox="1"/>
          <p:nvPr/>
        </p:nvSpPr>
        <p:spPr>
          <a:xfrm>
            <a:off x="9905387" y="4236358"/>
            <a:ext cx="6737251" cy="1604734"/>
          </a:xfrm>
          <a:prstGeom prst="rect">
            <a:avLst/>
          </a:prstGeom>
        </p:spPr>
        <p:txBody>
          <a:bodyPr lIns="0" tIns="0" rIns="0" bIns="0" rtlCol="0" anchor="t">
            <a:spAutoFit/>
          </a:bodyPr>
          <a:lstStyle/>
          <a:p>
            <a:pPr algn="l">
              <a:lnSpc>
                <a:spcPts val="12880"/>
              </a:lnSpc>
            </a:pPr>
            <a:r>
              <a:rPr lang="en-US" sz="9201" b="1">
                <a:solidFill>
                  <a:srgbClr val="000000"/>
                </a:solidFill>
                <a:latin typeface="Arimo Bold"/>
                <a:ea typeface="Arimo Bold"/>
                <a:cs typeface="Arimo Bold"/>
                <a:sym typeface="Arimo Bold"/>
              </a:rPr>
              <a:t>THINGLINK</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62764" y="2592594"/>
            <a:ext cx="15186096" cy="7694406"/>
          </a:xfrm>
          <a:custGeom>
            <a:avLst/>
            <a:gdLst/>
            <a:ahLst/>
            <a:cxnLst/>
            <a:rect l="l" t="t" r="r" b="b"/>
            <a:pathLst>
              <a:path w="15186096" h="7694406">
                <a:moveTo>
                  <a:pt x="0" y="0"/>
                </a:moveTo>
                <a:lnTo>
                  <a:pt x="15186096" y="0"/>
                </a:lnTo>
                <a:lnTo>
                  <a:pt x="15186096" y="7694406"/>
                </a:lnTo>
                <a:lnTo>
                  <a:pt x="0" y="7694406"/>
                </a:lnTo>
                <a:lnTo>
                  <a:pt x="0" y="0"/>
                </a:lnTo>
                <a:close/>
              </a:path>
            </a:pathLst>
          </a:custGeom>
          <a:blipFill>
            <a:blip r:embed="rId2"/>
            <a:stretch>
              <a:fillRect/>
            </a:stretch>
          </a:blipFill>
        </p:spPr>
        <p:txBody>
          <a:bodyPr/>
          <a:lstStyle/>
          <a:p>
            <a:endParaRPr lang="nl-BE"/>
          </a:p>
        </p:txBody>
      </p:sp>
      <p:sp>
        <p:nvSpPr>
          <p:cNvPr id="3" name="Freeform 3" descr="What is ThingLink and How Does It Work? | Tech &amp; Learning"/>
          <p:cNvSpPr/>
          <p:nvPr/>
        </p:nvSpPr>
        <p:spPr>
          <a:xfrm>
            <a:off x="6047508" y="549771"/>
            <a:ext cx="2102054" cy="1182405"/>
          </a:xfrm>
          <a:custGeom>
            <a:avLst/>
            <a:gdLst/>
            <a:ahLst/>
            <a:cxnLst/>
            <a:rect l="l" t="t" r="r" b="b"/>
            <a:pathLst>
              <a:path w="2102054" h="1182405">
                <a:moveTo>
                  <a:pt x="0" y="0"/>
                </a:moveTo>
                <a:lnTo>
                  <a:pt x="2102054" y="0"/>
                </a:lnTo>
                <a:lnTo>
                  <a:pt x="2102054" y="1182405"/>
                </a:lnTo>
                <a:lnTo>
                  <a:pt x="0" y="1182405"/>
                </a:lnTo>
                <a:lnTo>
                  <a:pt x="0" y="0"/>
                </a:lnTo>
                <a:close/>
              </a:path>
            </a:pathLst>
          </a:custGeom>
          <a:blipFill>
            <a:blip r:embed="rId3"/>
            <a:stretch>
              <a:fillRect b="-230"/>
            </a:stretch>
          </a:blipFill>
        </p:spPr>
        <p:txBody>
          <a:bodyPr/>
          <a:lstStyle/>
          <a:p>
            <a:endParaRPr lang="nl-BE"/>
          </a:p>
        </p:txBody>
      </p:sp>
      <p:sp>
        <p:nvSpPr>
          <p:cNvPr id="4" name="TextBox 4"/>
          <p:cNvSpPr txBox="1"/>
          <p:nvPr/>
        </p:nvSpPr>
        <p:spPr>
          <a:xfrm>
            <a:off x="8014034" y="158760"/>
            <a:ext cx="7210224" cy="1754877"/>
          </a:xfrm>
          <a:prstGeom prst="rect">
            <a:avLst/>
          </a:prstGeom>
        </p:spPr>
        <p:txBody>
          <a:bodyPr lIns="0" tIns="0" rIns="0" bIns="0" rtlCol="0" anchor="t">
            <a:spAutoFit/>
          </a:bodyPr>
          <a:lstStyle/>
          <a:p>
            <a:pPr algn="l">
              <a:lnSpc>
                <a:spcPts val="12880"/>
              </a:lnSpc>
            </a:pPr>
            <a:r>
              <a:rPr lang="en-US" sz="9201" b="1">
                <a:solidFill>
                  <a:srgbClr val="000000"/>
                </a:solidFill>
                <a:latin typeface="Arimo Bold"/>
                <a:ea typeface="Arimo Bold"/>
                <a:cs typeface="Arimo Bold"/>
                <a:sym typeface="Arimo Bold"/>
              </a:rPr>
              <a:t>THINGLINK</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94457" y="3172364"/>
            <a:ext cx="14299087" cy="3942272"/>
          </a:xfrm>
          <a:custGeom>
            <a:avLst/>
            <a:gdLst/>
            <a:ahLst/>
            <a:cxnLst/>
            <a:rect l="l" t="t" r="r" b="b"/>
            <a:pathLst>
              <a:path w="14299087" h="3942272">
                <a:moveTo>
                  <a:pt x="0" y="0"/>
                </a:moveTo>
                <a:lnTo>
                  <a:pt x="14299086" y="0"/>
                </a:lnTo>
                <a:lnTo>
                  <a:pt x="14299086" y="3942272"/>
                </a:lnTo>
                <a:lnTo>
                  <a:pt x="0" y="3942272"/>
                </a:lnTo>
                <a:lnTo>
                  <a:pt x="0" y="0"/>
                </a:lnTo>
                <a:close/>
              </a:path>
            </a:pathLst>
          </a:custGeom>
          <a:blipFill>
            <a:blip r:embed="rId2"/>
            <a:stretch>
              <a:fillRect/>
            </a:stretch>
          </a:blipFill>
        </p:spPr>
        <p:txBody>
          <a:bodyPr/>
          <a:lstStyle/>
          <a:p>
            <a:endParaRPr lang="nl-B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lijn&#10;&#10;Automatisch gegenereerde beschrijving">
            <a:extLst>
              <a:ext uri="{FF2B5EF4-FFF2-40B4-BE49-F238E27FC236}">
                <a16:creationId xmlns:a16="http://schemas.microsoft.com/office/drawing/2014/main" id="{4F4BE350-2F42-9FD4-BC94-93397621C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04900"/>
            <a:ext cx="15199958" cy="784859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Dynamics 365 Guides - Step by Step Instructions | XRGO"/>
          <p:cNvSpPr/>
          <p:nvPr/>
        </p:nvSpPr>
        <p:spPr>
          <a:xfrm>
            <a:off x="8773886" y="2939144"/>
            <a:ext cx="8164286" cy="3788229"/>
          </a:xfrm>
          <a:custGeom>
            <a:avLst/>
            <a:gdLst/>
            <a:ahLst/>
            <a:cxnLst/>
            <a:rect l="l" t="t" r="r" b="b"/>
            <a:pathLst>
              <a:path w="8164286" h="3788229">
                <a:moveTo>
                  <a:pt x="0" y="0"/>
                </a:moveTo>
                <a:lnTo>
                  <a:pt x="8164285" y="0"/>
                </a:lnTo>
                <a:lnTo>
                  <a:pt x="8164285" y="3788228"/>
                </a:lnTo>
                <a:lnTo>
                  <a:pt x="0" y="3788228"/>
                </a:lnTo>
                <a:lnTo>
                  <a:pt x="0" y="0"/>
                </a:lnTo>
                <a:close/>
              </a:path>
            </a:pathLst>
          </a:custGeom>
          <a:blipFill>
            <a:blip r:embed="rId2"/>
            <a:stretch>
              <a:fillRect l="-34125" t="-77585" r="-40555" b="-85942"/>
            </a:stretch>
          </a:blipFill>
        </p:spPr>
        <p:txBody>
          <a:bodyPr/>
          <a:lstStyle/>
          <a:p>
            <a:endParaRPr lang="nl-BE"/>
          </a:p>
        </p:txBody>
      </p:sp>
      <p:sp>
        <p:nvSpPr>
          <p:cNvPr id="3" name="Freeform 3" descr="Microsoft Hololens MR - IT1 Verhuur"/>
          <p:cNvSpPr/>
          <p:nvPr/>
        </p:nvSpPr>
        <p:spPr>
          <a:xfrm>
            <a:off x="1594882" y="4099215"/>
            <a:ext cx="3713013" cy="2088570"/>
          </a:xfrm>
          <a:custGeom>
            <a:avLst/>
            <a:gdLst/>
            <a:ahLst/>
            <a:cxnLst/>
            <a:rect l="l" t="t" r="r" b="b"/>
            <a:pathLst>
              <a:path w="3713013" h="2088570">
                <a:moveTo>
                  <a:pt x="0" y="0"/>
                </a:moveTo>
                <a:lnTo>
                  <a:pt x="3713014" y="0"/>
                </a:lnTo>
                <a:lnTo>
                  <a:pt x="3713014" y="2088570"/>
                </a:lnTo>
                <a:lnTo>
                  <a:pt x="0" y="2088570"/>
                </a:lnTo>
                <a:lnTo>
                  <a:pt x="0" y="0"/>
                </a:lnTo>
                <a:close/>
              </a:path>
            </a:pathLst>
          </a:custGeom>
          <a:blipFill>
            <a:blip r:embed="rId3"/>
            <a:stretch>
              <a:fillRect r="-74"/>
            </a:stretch>
          </a:blipFill>
        </p:spPr>
        <p:txBody>
          <a:bodyPr/>
          <a:lstStyle/>
          <a:p>
            <a:endParaRPr lang="nl-B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56526" y="0"/>
            <a:ext cx="15331474" cy="10287000"/>
          </a:xfrm>
          <a:custGeom>
            <a:avLst/>
            <a:gdLst/>
            <a:ahLst/>
            <a:cxnLst/>
            <a:rect l="l" t="t" r="r" b="b"/>
            <a:pathLst>
              <a:path w="15331474" h="10287000">
                <a:moveTo>
                  <a:pt x="0" y="0"/>
                </a:moveTo>
                <a:lnTo>
                  <a:pt x="15331474" y="0"/>
                </a:lnTo>
                <a:lnTo>
                  <a:pt x="15331474" y="10287000"/>
                </a:lnTo>
                <a:lnTo>
                  <a:pt x="0" y="10287000"/>
                </a:lnTo>
                <a:lnTo>
                  <a:pt x="0" y="0"/>
                </a:lnTo>
                <a:close/>
              </a:path>
            </a:pathLst>
          </a:custGeom>
          <a:blipFill>
            <a:blip r:embed="rId2"/>
            <a:stretch>
              <a:fillRect/>
            </a:stretch>
          </a:blipFill>
        </p:spPr>
        <p:txBody>
          <a:bodyPr/>
          <a:lstStyle/>
          <a:p>
            <a:endParaRPr lang="nl-BE"/>
          </a:p>
        </p:txBody>
      </p:sp>
      <p:sp>
        <p:nvSpPr>
          <p:cNvPr id="3" name="Freeform 3" descr="Dynamics 365 Guides - Step by Step Instructions | XRGO"/>
          <p:cNvSpPr/>
          <p:nvPr/>
        </p:nvSpPr>
        <p:spPr>
          <a:xfrm>
            <a:off x="556592" y="591378"/>
            <a:ext cx="1764195" cy="785192"/>
          </a:xfrm>
          <a:custGeom>
            <a:avLst/>
            <a:gdLst/>
            <a:ahLst/>
            <a:cxnLst/>
            <a:rect l="l" t="t" r="r" b="b"/>
            <a:pathLst>
              <a:path w="1764195" h="785192">
                <a:moveTo>
                  <a:pt x="0" y="0"/>
                </a:moveTo>
                <a:lnTo>
                  <a:pt x="1764194" y="0"/>
                </a:lnTo>
                <a:lnTo>
                  <a:pt x="1764194" y="785192"/>
                </a:lnTo>
                <a:lnTo>
                  <a:pt x="0" y="785192"/>
                </a:lnTo>
                <a:lnTo>
                  <a:pt x="0" y="0"/>
                </a:lnTo>
                <a:close/>
              </a:path>
            </a:pathLst>
          </a:custGeom>
          <a:blipFill>
            <a:blip r:embed="rId3"/>
            <a:stretch>
              <a:fillRect b="-35"/>
            </a:stretch>
          </a:blipFill>
        </p:spPr>
        <p:txBody>
          <a:bodyPr/>
          <a:lstStyle/>
          <a:p>
            <a:endParaRPr lang="nl-B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close-up of several logos&#10;&#10;Description automatically generated">
            <a:extLst>
              <a:ext uri="{FF2B5EF4-FFF2-40B4-BE49-F238E27FC236}">
                <a16:creationId xmlns:a16="http://schemas.microsoft.com/office/drawing/2014/main" id="{4516ABE1-FE12-BA4F-0ACD-85FC2E614F37}"/>
              </a:ext>
            </a:extLst>
          </p:cNvPr>
          <p:cNvPicPr>
            <a:picLocks noChangeAspect="1"/>
          </p:cNvPicPr>
          <p:nvPr/>
        </p:nvPicPr>
        <p:blipFill>
          <a:blip r:embed="rId2"/>
          <a:stretch>
            <a:fillRect/>
          </a:stretch>
        </p:blipFill>
        <p:spPr>
          <a:xfrm>
            <a:off x="-14400" y="-8100"/>
            <a:ext cx="18316800" cy="10303200"/>
          </a:xfrm>
          <a:prstGeom prst="rect">
            <a:avLst/>
          </a:prstGeom>
        </p:spPr>
      </p:pic>
      <p:sp>
        <p:nvSpPr>
          <p:cNvPr id="2" name="Title 1">
            <a:extLst>
              <a:ext uri="{FF2B5EF4-FFF2-40B4-BE49-F238E27FC236}">
                <a16:creationId xmlns:a16="http://schemas.microsoft.com/office/drawing/2014/main" id="{28AA8785-2C5A-6C14-DF31-970A8FA8C921}"/>
              </a:ext>
            </a:extLst>
          </p:cNvPr>
          <p:cNvSpPr>
            <a:spLocks noGrp="1"/>
          </p:cNvSpPr>
          <p:nvPr>
            <p:ph type="ctrTitle"/>
          </p:nvPr>
        </p:nvSpPr>
        <p:spPr>
          <a:xfrm>
            <a:off x="900684" y="3193712"/>
            <a:ext cx="16486632" cy="771591"/>
          </a:xfrm>
        </p:spPr>
        <p:txBody>
          <a:bodyPr>
            <a:normAutofit fontScale="90000"/>
          </a:bodyPr>
          <a:lstStyle/>
          <a:p>
            <a:br>
              <a:rPr lang="en-US" sz="3000" dirty="0">
                <a:solidFill>
                  <a:schemeClr val="accent1">
                    <a:lumMod val="75000"/>
                  </a:schemeClr>
                </a:solidFill>
                <a:latin typeface="Poppins Medium"/>
                <a:ea typeface="Open Sans"/>
                <a:cs typeface="Poppins Medium"/>
              </a:rPr>
            </a:br>
            <a:br>
              <a:rPr lang="en-US" sz="3000" dirty="0">
                <a:solidFill>
                  <a:schemeClr val="accent1">
                    <a:lumMod val="75000"/>
                  </a:schemeClr>
                </a:solidFill>
                <a:latin typeface="Poppins Medium"/>
                <a:ea typeface="Open Sans"/>
                <a:cs typeface="Poppins Medium"/>
              </a:rPr>
            </a:br>
            <a:r>
              <a:rPr lang="en-US" sz="2700" dirty="0">
                <a:solidFill>
                  <a:schemeClr val="accent1">
                    <a:lumMod val="75000"/>
                  </a:schemeClr>
                </a:solidFill>
                <a:latin typeface="Poppins Medium"/>
                <a:ea typeface="Open Sans"/>
                <a:cs typeface="Poppins Medium"/>
              </a:rPr>
              <a:t>e-Hospital4Future - Building future through an innovated and digital skilled hospital  </a:t>
            </a:r>
            <a:endParaRPr lang="en-PT" sz="2700" dirty="0">
              <a:solidFill>
                <a:schemeClr val="accent1">
                  <a:lumMod val="75000"/>
                </a:schemeClr>
              </a:solidFill>
            </a:endParaRPr>
          </a:p>
        </p:txBody>
      </p:sp>
      <p:sp>
        <p:nvSpPr>
          <p:cNvPr id="3" name="Subtitle 2">
            <a:extLst>
              <a:ext uri="{FF2B5EF4-FFF2-40B4-BE49-F238E27FC236}">
                <a16:creationId xmlns:a16="http://schemas.microsoft.com/office/drawing/2014/main" id="{402295DB-DBF2-269A-C0DC-485AB4C9D5FF}"/>
              </a:ext>
            </a:extLst>
          </p:cNvPr>
          <p:cNvSpPr>
            <a:spLocks noGrp="1"/>
          </p:cNvSpPr>
          <p:nvPr>
            <p:ph type="subTitle" idx="1"/>
          </p:nvPr>
        </p:nvSpPr>
        <p:spPr>
          <a:xfrm>
            <a:off x="2286000" y="4675162"/>
            <a:ext cx="13716000" cy="930761"/>
          </a:xfrm>
        </p:spPr>
        <p:txBody>
          <a:bodyPr>
            <a:normAutofit/>
          </a:bodyPr>
          <a:lstStyle/>
          <a:p>
            <a:r>
              <a:rPr lang="en-US" sz="5400" b="1" dirty="0">
                <a:solidFill>
                  <a:srgbClr val="95BAF9"/>
                </a:solidFill>
                <a:latin typeface="Poppins"/>
                <a:ea typeface="Open Sans"/>
                <a:cs typeface="Poppins"/>
              </a:rPr>
              <a:t>Thank you!</a:t>
            </a:r>
            <a:endParaRPr lang="en-US" sz="5400" dirty="0"/>
          </a:p>
        </p:txBody>
      </p:sp>
      <p:grpSp>
        <p:nvGrpSpPr>
          <p:cNvPr id="17" name="Group 16">
            <a:extLst>
              <a:ext uri="{FF2B5EF4-FFF2-40B4-BE49-F238E27FC236}">
                <a16:creationId xmlns:a16="http://schemas.microsoft.com/office/drawing/2014/main" id="{DE3F51A4-6E1C-4148-D5F0-14B41233F6CB}"/>
              </a:ext>
            </a:extLst>
          </p:cNvPr>
          <p:cNvGrpSpPr/>
          <p:nvPr/>
        </p:nvGrpSpPr>
        <p:grpSpPr>
          <a:xfrm>
            <a:off x="3610413" y="7167362"/>
            <a:ext cx="11067174" cy="640080"/>
            <a:chOff x="1570580" y="4778241"/>
            <a:chExt cx="7378116" cy="426720"/>
          </a:xfrm>
        </p:grpSpPr>
        <p:grpSp>
          <p:nvGrpSpPr>
            <p:cNvPr id="15" name="Group 14">
              <a:extLst>
                <a:ext uri="{FF2B5EF4-FFF2-40B4-BE49-F238E27FC236}">
                  <a16:creationId xmlns:a16="http://schemas.microsoft.com/office/drawing/2014/main" id="{47081B1B-A1AA-B681-A444-2B6057B52711}"/>
                </a:ext>
              </a:extLst>
            </p:cNvPr>
            <p:cNvGrpSpPr/>
            <p:nvPr/>
          </p:nvGrpSpPr>
          <p:grpSpPr>
            <a:xfrm>
              <a:off x="6691350" y="4778241"/>
              <a:ext cx="2257346" cy="426720"/>
              <a:chOff x="7754321" y="4733058"/>
              <a:chExt cx="2257346" cy="426720"/>
            </a:xfrm>
          </p:grpSpPr>
          <p:sp>
            <p:nvSpPr>
              <p:cNvPr id="6" name="TextBox 1">
                <a:hlinkClick r:id="rId3"/>
                <a:extLst>
                  <a:ext uri="{FF2B5EF4-FFF2-40B4-BE49-F238E27FC236}">
                    <a16:creationId xmlns:a16="http://schemas.microsoft.com/office/drawing/2014/main" id="{51BB6C5A-9B90-57A5-79B7-E41FF199DF16}"/>
                  </a:ext>
                </a:extLst>
              </p:cNvPr>
              <p:cNvSpPr txBox="1"/>
              <p:nvPr/>
            </p:nvSpPr>
            <p:spPr bwMode="auto">
              <a:xfrm>
                <a:off x="8181041" y="4807918"/>
                <a:ext cx="1830626" cy="246221"/>
              </a:xfrm>
              <a:prstGeom prst="rect">
                <a:avLst/>
              </a:prstGeom>
              <a:noFill/>
            </p:spPr>
            <p:txBody>
              <a:bodyPr wrap="square" rtlCol="0">
                <a:spAutoFit/>
              </a:bodyPr>
              <a:lstStyle/>
              <a:p>
                <a:pPr>
                  <a:defRPr/>
                </a:pPr>
                <a:r>
                  <a:rPr lang="en-US" u="sng" dirty="0">
                    <a:solidFill>
                      <a:schemeClr val="accent5"/>
                    </a:solidFill>
                    <a:latin typeface="Poppins Medium"/>
                    <a:cs typeface="Poppins Medium"/>
                  </a:rPr>
                  <a:t>https://eh4future.eu/</a:t>
                </a:r>
                <a:endParaRPr lang="en-US" dirty="0">
                  <a:solidFill>
                    <a:schemeClr val="accent5"/>
                  </a:solidFill>
                  <a:latin typeface="Poppins Medium"/>
                  <a:ea typeface="Open Sans"/>
                  <a:cs typeface="Poppins Medium"/>
                </a:endParaRPr>
              </a:p>
            </p:txBody>
          </p:sp>
          <p:pic>
            <p:nvPicPr>
              <p:cNvPr id="16" name="Picture 7">
                <a:hlinkClick r:id="rId3"/>
                <a:extLst>
                  <a:ext uri="{FF2B5EF4-FFF2-40B4-BE49-F238E27FC236}">
                    <a16:creationId xmlns:a16="http://schemas.microsoft.com/office/drawing/2014/main" id="{666D68A6-B591-1CF6-801C-7DFB14BB5EFF}"/>
                  </a:ext>
                </a:extLst>
              </p:cNvPr>
              <p:cNvPicPr>
                <a:picLocks noChangeAspect="1"/>
              </p:cNvPicPr>
              <p:nvPr/>
            </p:nvPicPr>
            <p:blipFill>
              <a:blip r:embed="rId4"/>
              <a:stretch/>
            </p:blipFill>
            <p:spPr bwMode="auto">
              <a:xfrm>
                <a:off x="7754321" y="4733058"/>
                <a:ext cx="426720" cy="426720"/>
              </a:xfrm>
              <a:prstGeom prst="rect">
                <a:avLst/>
              </a:prstGeom>
            </p:spPr>
          </p:pic>
        </p:grpSp>
        <p:grpSp>
          <p:nvGrpSpPr>
            <p:cNvPr id="7" name="Group 6">
              <a:extLst>
                <a:ext uri="{FF2B5EF4-FFF2-40B4-BE49-F238E27FC236}">
                  <a16:creationId xmlns:a16="http://schemas.microsoft.com/office/drawing/2014/main" id="{EA31D144-4333-B818-EF59-C2158E378B9B}"/>
                </a:ext>
              </a:extLst>
            </p:cNvPr>
            <p:cNvGrpSpPr/>
            <p:nvPr/>
          </p:nvGrpSpPr>
          <p:grpSpPr>
            <a:xfrm>
              <a:off x="1570580" y="4778241"/>
              <a:ext cx="2164861" cy="426720"/>
              <a:chOff x="523240" y="4823425"/>
              <a:chExt cx="2164861" cy="426720"/>
            </a:xfrm>
          </p:grpSpPr>
          <p:pic>
            <p:nvPicPr>
              <p:cNvPr id="12" name="Picture 4">
                <a:hlinkClick r:id="rId5"/>
                <a:extLst>
                  <a:ext uri="{FF2B5EF4-FFF2-40B4-BE49-F238E27FC236}">
                    <a16:creationId xmlns:a16="http://schemas.microsoft.com/office/drawing/2014/main" id="{F355FA65-2118-CEDB-3235-74AF72651ECE}"/>
                  </a:ext>
                </a:extLst>
              </p:cNvPr>
              <p:cNvPicPr>
                <a:picLocks noChangeAspect="1"/>
              </p:cNvPicPr>
              <p:nvPr/>
            </p:nvPicPr>
            <p:blipFill>
              <a:blip r:embed="rId6"/>
              <a:stretch/>
            </p:blipFill>
            <p:spPr bwMode="auto">
              <a:xfrm>
                <a:off x="523240" y="4823425"/>
                <a:ext cx="426720" cy="426720"/>
              </a:xfrm>
              <a:prstGeom prst="rect">
                <a:avLst/>
              </a:prstGeom>
            </p:spPr>
          </p:pic>
          <p:sp>
            <p:nvSpPr>
              <p:cNvPr id="19" name="TextBox 16">
                <a:hlinkClick r:id="rId5"/>
                <a:extLst>
                  <a:ext uri="{FF2B5EF4-FFF2-40B4-BE49-F238E27FC236}">
                    <a16:creationId xmlns:a16="http://schemas.microsoft.com/office/drawing/2014/main" id="{84C7E9A5-9F3C-7385-5636-14B8E4729026}"/>
                  </a:ext>
                </a:extLst>
              </p:cNvPr>
              <p:cNvSpPr txBox="1"/>
              <p:nvPr/>
            </p:nvSpPr>
            <p:spPr bwMode="auto">
              <a:xfrm>
                <a:off x="949960" y="4901312"/>
                <a:ext cx="1738141" cy="270945"/>
              </a:xfrm>
              <a:prstGeom prst="rect">
                <a:avLst/>
              </a:prstGeom>
              <a:noFill/>
            </p:spPr>
            <p:txBody>
              <a:bodyPr wrap="square" rtlCol="0">
                <a:noAutofit/>
              </a:bodyPr>
              <a:lstStyle/>
              <a:p>
                <a:pPr>
                  <a:defRPr/>
                </a:pPr>
                <a:r>
                  <a:rPr lang="en-US" dirty="0">
                    <a:solidFill>
                      <a:srgbClr val="95BAF9"/>
                    </a:solidFill>
                    <a:latin typeface="Poppins Medium"/>
                    <a:ea typeface="Open Sans"/>
                    <a:cs typeface="Poppins Medium"/>
                  </a:rPr>
                  <a:t>@e-Hospital4Future</a:t>
                </a:r>
                <a:endParaRPr sz="2700" dirty="0"/>
              </a:p>
            </p:txBody>
          </p:sp>
        </p:grpSp>
        <p:grpSp>
          <p:nvGrpSpPr>
            <p:cNvPr id="10" name="Group 9">
              <a:extLst>
                <a:ext uri="{FF2B5EF4-FFF2-40B4-BE49-F238E27FC236}">
                  <a16:creationId xmlns:a16="http://schemas.microsoft.com/office/drawing/2014/main" id="{CFFAC56E-C02C-04A2-3891-C3D5A1979C3C}"/>
                </a:ext>
              </a:extLst>
            </p:cNvPr>
            <p:cNvGrpSpPr/>
            <p:nvPr/>
          </p:nvGrpSpPr>
          <p:grpSpPr>
            <a:xfrm>
              <a:off x="4177791" y="4778241"/>
              <a:ext cx="2086839" cy="426720"/>
              <a:chOff x="5010594" y="4787246"/>
              <a:chExt cx="2086839" cy="426720"/>
            </a:xfrm>
          </p:grpSpPr>
          <p:pic>
            <p:nvPicPr>
              <p:cNvPr id="11" name="Picture 3">
                <a:hlinkClick r:id="rId7"/>
                <a:extLst>
                  <a:ext uri="{FF2B5EF4-FFF2-40B4-BE49-F238E27FC236}">
                    <a16:creationId xmlns:a16="http://schemas.microsoft.com/office/drawing/2014/main" id="{BEAB9019-B2FF-BBEE-3C0B-1C86816CEE94}"/>
                  </a:ext>
                </a:extLst>
              </p:cNvPr>
              <p:cNvPicPr>
                <a:picLocks noChangeAspect="1"/>
              </p:cNvPicPr>
              <p:nvPr/>
            </p:nvPicPr>
            <p:blipFill>
              <a:blip r:embed="rId8"/>
              <a:stretch/>
            </p:blipFill>
            <p:spPr bwMode="auto">
              <a:xfrm>
                <a:off x="5010594" y="4787246"/>
                <a:ext cx="426720" cy="426720"/>
              </a:xfrm>
              <a:prstGeom prst="rect">
                <a:avLst/>
              </a:prstGeom>
            </p:spPr>
          </p:pic>
          <p:sp>
            <p:nvSpPr>
              <p:cNvPr id="20" name="Rectangle 17">
                <a:hlinkClick r:id="rId7"/>
                <a:extLst>
                  <a:ext uri="{FF2B5EF4-FFF2-40B4-BE49-F238E27FC236}">
                    <a16:creationId xmlns:a16="http://schemas.microsoft.com/office/drawing/2014/main" id="{0222484A-92F0-5DD0-CE85-6F6ACC78DAFF}"/>
                  </a:ext>
                </a:extLst>
              </p:cNvPr>
              <p:cNvSpPr/>
              <p:nvPr/>
            </p:nvSpPr>
            <p:spPr bwMode="auto">
              <a:xfrm>
                <a:off x="5437314" y="4865388"/>
                <a:ext cx="1660119" cy="246221"/>
              </a:xfrm>
              <a:prstGeom prst="rect">
                <a:avLst/>
              </a:prstGeom>
            </p:spPr>
            <p:txBody>
              <a:bodyPr wrap="square">
                <a:spAutoFit/>
              </a:bodyPr>
              <a:lstStyle/>
              <a:p>
                <a:pPr>
                  <a:defRPr/>
                </a:pPr>
                <a:r>
                  <a:rPr lang="en-US" dirty="0">
                    <a:solidFill>
                      <a:srgbClr val="95BAF9"/>
                    </a:solidFill>
                    <a:latin typeface="Poppins Medium"/>
                    <a:ea typeface="Open Sans"/>
                    <a:cs typeface="Poppins Medium"/>
                  </a:rPr>
                  <a:t>/e-Hospital4Future</a:t>
                </a:r>
                <a:endParaRPr sz="2700" dirty="0"/>
              </a:p>
            </p:txBody>
          </p:sp>
        </p:grpSp>
      </p:grpSp>
      <p:pic>
        <p:nvPicPr>
          <p:cNvPr id="22" name="Imagem 21" descr="Uma imagem com Tipo de letra, logótipo, texto, símbolo&#10;&#10;Descrição gerada automaticamente">
            <a:extLst>
              <a:ext uri="{FF2B5EF4-FFF2-40B4-BE49-F238E27FC236}">
                <a16:creationId xmlns:a16="http://schemas.microsoft.com/office/drawing/2014/main" id="{6E2540F2-B5F7-2F33-E77B-82D396CBD387}"/>
              </a:ext>
            </a:extLst>
          </p:cNvPr>
          <p:cNvPicPr>
            <a:picLocks noChangeAspect="1"/>
          </p:cNvPicPr>
          <p:nvPr/>
        </p:nvPicPr>
        <p:blipFill>
          <a:blip r:embed="rId9"/>
          <a:stretch>
            <a:fillRect/>
          </a:stretch>
        </p:blipFill>
        <p:spPr>
          <a:xfrm>
            <a:off x="6414614" y="967297"/>
            <a:ext cx="5458773" cy="2050448"/>
          </a:xfrm>
          <a:prstGeom prst="rect">
            <a:avLst/>
          </a:prstGeom>
        </p:spPr>
      </p:pic>
      <p:pic>
        <p:nvPicPr>
          <p:cNvPr id="27" name="Imagem 12" descr="Uma imagem com Tipo de letra, texto, Azul elétrico, símboloDescrição gerada automaticamente">
            <a:extLst>
              <a:ext uri="{FF2B5EF4-FFF2-40B4-BE49-F238E27FC236}">
                <a16:creationId xmlns:a16="http://schemas.microsoft.com/office/drawing/2014/main" id="{5651A6C0-F586-C46B-9770-44BDD86355A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716379" y="9522668"/>
            <a:ext cx="1954530" cy="410528"/>
          </a:xfrm>
          <a:prstGeom prst="rect">
            <a:avLst/>
          </a:prstGeom>
          <a:noFill/>
          <a:ln>
            <a:noFill/>
          </a:ln>
        </p:spPr>
      </p:pic>
      <p:graphicFrame>
        <p:nvGraphicFramePr>
          <p:cNvPr id="28" name="Tabela 13">
            <a:extLst>
              <a:ext uri="{FF2B5EF4-FFF2-40B4-BE49-F238E27FC236}">
                <a16:creationId xmlns:a16="http://schemas.microsoft.com/office/drawing/2014/main" id="{3A3C5C4E-FD7D-6375-B1C4-54D367732691}"/>
              </a:ext>
            </a:extLst>
          </p:cNvPr>
          <p:cNvGraphicFramePr>
            <a:graphicFrameLocks noGrp="1"/>
          </p:cNvGraphicFramePr>
          <p:nvPr>
            <p:extLst>
              <p:ext uri="{D42A27DB-BD31-4B8C-83A1-F6EECF244321}">
                <p14:modId xmlns:p14="http://schemas.microsoft.com/office/powerpoint/2010/main" val="607254715"/>
              </p:ext>
            </p:extLst>
          </p:nvPr>
        </p:nvGraphicFramePr>
        <p:xfrm>
          <a:off x="5070199" y="9534525"/>
          <a:ext cx="10212458" cy="386906"/>
        </p:xfrm>
        <a:graphic>
          <a:graphicData uri="http://schemas.openxmlformats.org/drawingml/2006/table">
            <a:tbl>
              <a:tblPr firstRow="1" firstCol="1" bandRow="1"/>
              <a:tblGrid>
                <a:gridCol w="10212458">
                  <a:extLst>
                    <a:ext uri="{9D8B030D-6E8A-4147-A177-3AD203B41FA5}">
                      <a16:colId xmlns:a16="http://schemas.microsoft.com/office/drawing/2014/main" val="4128785557"/>
                    </a:ext>
                  </a:extLst>
                </a:gridCol>
              </a:tblGrid>
              <a:tr h="386811">
                <a:tc>
                  <a:txBody>
                    <a:bodyPr/>
                    <a:lstStyle/>
                    <a:p>
                      <a:pPr algn="just">
                        <a:lnSpc>
                          <a:spcPct val="107000"/>
                        </a:lnSpc>
                        <a:spcAft>
                          <a:spcPts val="800"/>
                        </a:spcAft>
                        <a:tabLst>
                          <a:tab pos="2971800" algn="ctr"/>
                          <a:tab pos="5943600" algn="r"/>
                        </a:tabLst>
                      </a:pPr>
                      <a:r>
                        <a:rPr lang="en-US" sz="1200" kern="0" dirty="0">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Funded by the European Union. Views and opinions expressed are however those of the author(s) only and do not necessarily reflect those of the European Union or the Health and Digital Executive Agency (</a:t>
                      </a:r>
                      <a:r>
                        <a:rPr lang="en-US" sz="1200" kern="0" dirty="0" err="1">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HaDEA</a:t>
                      </a:r>
                      <a:r>
                        <a:rPr lang="en-US" sz="1200" kern="0" dirty="0">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 Neither the European Union nor the granting authority can be held responsible for them.</a:t>
                      </a:r>
                      <a:endParaRPr lang="pt-PT" sz="1700" kern="100" dirty="0">
                        <a:solidFill>
                          <a:srgbClr val="404040"/>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102870" marR="102870" marT="0" marB="0">
                    <a:lnL>
                      <a:noFill/>
                    </a:lnL>
                    <a:lnR>
                      <a:noFill/>
                    </a:lnR>
                    <a:lnT>
                      <a:noFill/>
                    </a:lnT>
                    <a:lnB>
                      <a:noFill/>
                    </a:lnB>
                    <a:noFill/>
                  </a:tcPr>
                </a:tc>
                <a:extLst>
                  <a:ext uri="{0D108BD9-81ED-4DB2-BD59-A6C34878D82A}">
                    <a16:rowId xmlns:a16="http://schemas.microsoft.com/office/drawing/2014/main" val="3216134714"/>
                  </a:ext>
                </a:extLst>
              </a:tr>
            </a:tbl>
          </a:graphicData>
        </a:graphic>
      </p:graphicFrame>
      <p:sp>
        <p:nvSpPr>
          <p:cNvPr id="5" name="Slide Number Placeholder 4">
            <a:extLst>
              <a:ext uri="{FF2B5EF4-FFF2-40B4-BE49-F238E27FC236}">
                <a16:creationId xmlns:a16="http://schemas.microsoft.com/office/drawing/2014/main" id="{BB05FD7F-CDB9-12B9-DC2F-14BA21336043}"/>
              </a:ext>
            </a:extLst>
          </p:cNvPr>
          <p:cNvSpPr>
            <a:spLocks noGrp="1"/>
          </p:cNvSpPr>
          <p:nvPr>
            <p:ph type="sldNum" sz="quarter" idx="4"/>
          </p:nvPr>
        </p:nvSpPr>
        <p:spPr>
          <a:xfrm>
            <a:off x="8610600" y="6356350"/>
            <a:ext cx="2743200" cy="365125"/>
          </a:xfrm>
          <a:prstGeom prst="rect">
            <a:avLst/>
          </a:prstGeom>
        </p:spPr>
        <p:txBody>
          <a:bodyPr/>
          <a:lstStyle>
            <a:defPPr>
              <a:defRPr lang="en-PT"/>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212553-2509-C54D-8C9A-F9E624134D3B}" type="slidenum">
              <a:rPr lang="en-PT" smtClean="0"/>
              <a:pPr/>
              <a:t>36</a:t>
            </a:fld>
            <a:endParaRPr lang="en-PT">
              <a:solidFill>
                <a:schemeClr val="bg1">
                  <a:lumMod val="65000"/>
                </a:schemeClr>
              </a:solidFill>
            </a:endParaRPr>
          </a:p>
        </p:txBody>
      </p:sp>
    </p:spTree>
    <p:extLst>
      <p:ext uri="{BB962C8B-B14F-4D97-AF65-F5344CB8AC3E}">
        <p14:creationId xmlns:p14="http://schemas.microsoft.com/office/powerpoint/2010/main" val="84468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88" y="4634"/>
            <a:ext cx="18287997" cy="5135778"/>
            <a:chOff x="0" y="0"/>
            <a:chExt cx="24383996" cy="6847704"/>
          </a:xfrm>
        </p:grpSpPr>
        <p:sp>
          <p:nvSpPr>
            <p:cNvPr id="3" name="Freeform 3"/>
            <p:cNvSpPr/>
            <p:nvPr/>
          </p:nvSpPr>
          <p:spPr>
            <a:xfrm>
              <a:off x="0" y="0"/>
              <a:ext cx="24384000" cy="6847713"/>
            </a:xfrm>
            <a:custGeom>
              <a:avLst/>
              <a:gdLst/>
              <a:ahLst/>
              <a:cxnLst/>
              <a:rect l="l" t="t" r="r" b="b"/>
              <a:pathLst>
                <a:path w="24384000" h="6847713">
                  <a:moveTo>
                    <a:pt x="0" y="0"/>
                  </a:moveTo>
                  <a:lnTo>
                    <a:pt x="24384000" y="0"/>
                  </a:lnTo>
                  <a:lnTo>
                    <a:pt x="24384000" y="6847713"/>
                  </a:lnTo>
                  <a:lnTo>
                    <a:pt x="0" y="6847713"/>
                  </a:lnTo>
                  <a:close/>
                </a:path>
              </a:pathLst>
            </a:custGeom>
            <a:solidFill>
              <a:srgbClr val="D1C9FF"/>
            </a:solidFill>
          </p:spPr>
          <p:txBody>
            <a:bodyPr/>
            <a:lstStyle/>
            <a:p>
              <a:endParaRPr lang="nl-BE"/>
            </a:p>
          </p:txBody>
        </p:sp>
      </p:grpSp>
      <p:sp>
        <p:nvSpPr>
          <p:cNvPr id="4" name="TextBox 4"/>
          <p:cNvSpPr txBox="1"/>
          <p:nvPr/>
        </p:nvSpPr>
        <p:spPr>
          <a:xfrm>
            <a:off x="4501599" y="672928"/>
            <a:ext cx="9667762" cy="847725"/>
          </a:xfrm>
          <a:prstGeom prst="rect">
            <a:avLst/>
          </a:prstGeom>
        </p:spPr>
        <p:txBody>
          <a:bodyPr lIns="0" tIns="0" rIns="0" bIns="0" rtlCol="0" anchor="t">
            <a:spAutoFit/>
          </a:bodyPr>
          <a:lstStyle/>
          <a:p>
            <a:pPr algn="ctr">
              <a:lnSpc>
                <a:spcPts val="6480"/>
              </a:lnSpc>
            </a:pPr>
            <a:r>
              <a:rPr lang="en-US" sz="5400" b="1">
                <a:solidFill>
                  <a:srgbClr val="000000"/>
                </a:solidFill>
                <a:latin typeface="Arimo Bold"/>
                <a:ea typeface="Arimo Bold"/>
                <a:cs typeface="Arimo Bold"/>
                <a:sym typeface="Arimo Bold"/>
              </a:rPr>
              <a:t>What is XR?</a:t>
            </a:r>
          </a:p>
        </p:txBody>
      </p:sp>
      <p:sp>
        <p:nvSpPr>
          <p:cNvPr id="5" name="Freeform 5" descr="Afbeelding met diagram  Automatisch gegenereerde beschrijving"/>
          <p:cNvSpPr/>
          <p:nvPr/>
        </p:nvSpPr>
        <p:spPr>
          <a:xfrm>
            <a:off x="629391" y="1728186"/>
            <a:ext cx="17415164" cy="7674344"/>
          </a:xfrm>
          <a:custGeom>
            <a:avLst/>
            <a:gdLst/>
            <a:ahLst/>
            <a:cxnLst/>
            <a:rect l="l" t="t" r="r" b="b"/>
            <a:pathLst>
              <a:path w="17415164" h="7674344">
                <a:moveTo>
                  <a:pt x="0" y="0"/>
                </a:moveTo>
                <a:lnTo>
                  <a:pt x="17415164" y="0"/>
                </a:lnTo>
                <a:lnTo>
                  <a:pt x="17415164" y="7674344"/>
                </a:lnTo>
                <a:lnTo>
                  <a:pt x="0" y="7674344"/>
                </a:lnTo>
                <a:lnTo>
                  <a:pt x="0" y="0"/>
                </a:lnTo>
                <a:close/>
              </a:path>
            </a:pathLst>
          </a:custGeom>
          <a:blipFill>
            <a:blip r:embed="rId3"/>
            <a:stretch>
              <a:fillRect t="-348" b="-348"/>
            </a:stretch>
          </a:blipFill>
        </p:spPr>
        <p:txBody>
          <a:bodyPr/>
          <a:lstStyle/>
          <a:p>
            <a:endParaRPr lang="nl-B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8F914-44E1-73BF-DCB1-4D67A4D51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147E18-FAB1-F2D9-40CF-65B4FCA3FCE2}"/>
              </a:ext>
            </a:extLst>
          </p:cNvPr>
          <p:cNvSpPr>
            <a:spLocks noGrp="1"/>
          </p:cNvSpPr>
          <p:nvPr>
            <p:ph type="ctrTitle"/>
          </p:nvPr>
        </p:nvSpPr>
        <p:spPr/>
        <p:txBody>
          <a:bodyPr/>
          <a:lstStyle/>
          <a:p>
            <a:endParaRPr lang="en-PT"/>
          </a:p>
        </p:txBody>
      </p:sp>
      <p:sp>
        <p:nvSpPr>
          <p:cNvPr id="3" name="Subtitle 2">
            <a:extLst>
              <a:ext uri="{FF2B5EF4-FFF2-40B4-BE49-F238E27FC236}">
                <a16:creationId xmlns:a16="http://schemas.microsoft.com/office/drawing/2014/main" id="{5FB5BECD-EE3C-F5BA-A122-DAC508E7E448}"/>
              </a:ext>
            </a:extLst>
          </p:cNvPr>
          <p:cNvSpPr>
            <a:spLocks noGrp="1"/>
          </p:cNvSpPr>
          <p:nvPr>
            <p:ph type="subTitle" idx="1"/>
          </p:nvPr>
        </p:nvSpPr>
        <p:spPr/>
        <p:txBody>
          <a:bodyPr/>
          <a:lstStyle/>
          <a:p>
            <a:endParaRPr lang="en-PT"/>
          </a:p>
        </p:txBody>
      </p:sp>
      <p:pic>
        <p:nvPicPr>
          <p:cNvPr id="5" name="Picture 4">
            <a:extLst>
              <a:ext uri="{FF2B5EF4-FFF2-40B4-BE49-F238E27FC236}">
                <a16:creationId xmlns:a16="http://schemas.microsoft.com/office/drawing/2014/main" id="{BA28289D-8127-D05D-2DFC-B74CA4602E76}"/>
              </a:ext>
            </a:extLst>
          </p:cNvPr>
          <p:cNvPicPr>
            <a:picLocks noChangeAspect="1"/>
          </p:cNvPicPr>
          <p:nvPr/>
        </p:nvPicPr>
        <p:blipFill>
          <a:blip r:embed="rId3"/>
          <a:srcRect/>
          <a:stretch/>
        </p:blipFill>
        <p:spPr>
          <a:xfrm>
            <a:off x="-9600" y="0"/>
            <a:ext cx="18307200" cy="10297800"/>
          </a:xfrm>
          <a:prstGeom prst="rect">
            <a:avLst/>
          </a:prstGeom>
        </p:spPr>
      </p:pic>
      <p:sp>
        <p:nvSpPr>
          <p:cNvPr id="4" name="Título 1">
            <a:extLst>
              <a:ext uri="{FF2B5EF4-FFF2-40B4-BE49-F238E27FC236}">
                <a16:creationId xmlns:a16="http://schemas.microsoft.com/office/drawing/2014/main" id="{35FF059B-3C88-203E-EACC-79DB04774BC4}"/>
              </a:ext>
            </a:extLst>
          </p:cNvPr>
          <p:cNvSpPr txBox="1">
            <a:spLocks/>
          </p:cNvSpPr>
          <p:nvPr/>
        </p:nvSpPr>
        <p:spPr>
          <a:xfrm>
            <a:off x="457200" y="3710477"/>
            <a:ext cx="17632739" cy="1034460"/>
          </a:xfrm>
          <a:prstGeom prst="rect">
            <a:avLst/>
          </a:prstGeom>
        </p:spPr>
        <p:txBody>
          <a:bodyPr vert="horz" lIns="137160" tIns="68580" rIns="137160" bIns="6858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500" dirty="0">
                <a:solidFill>
                  <a:schemeClr val="bg1"/>
                </a:solidFill>
                <a:latin typeface="Arimo"/>
                <a:ea typeface="Arimo"/>
                <a:cs typeface="Arimo"/>
                <a:sym typeface="Arimo"/>
              </a:rPr>
              <a:t>What are examples of the different concepts?</a:t>
            </a:r>
          </a:p>
        </p:txBody>
      </p:sp>
      <p:pic>
        <p:nvPicPr>
          <p:cNvPr id="15" name="Imagem 14">
            <a:extLst>
              <a:ext uri="{FF2B5EF4-FFF2-40B4-BE49-F238E27FC236}">
                <a16:creationId xmlns:a16="http://schemas.microsoft.com/office/drawing/2014/main" id="{CCB1453C-08A5-8942-FB66-9ACB0E11ED8A}"/>
              </a:ext>
            </a:extLst>
          </p:cNvPr>
          <p:cNvPicPr>
            <a:picLocks noChangeAspect="1"/>
          </p:cNvPicPr>
          <p:nvPr/>
        </p:nvPicPr>
        <p:blipFill>
          <a:blip r:embed="rId4"/>
          <a:srcRect/>
          <a:stretch/>
        </p:blipFill>
        <p:spPr>
          <a:xfrm>
            <a:off x="292994" y="190500"/>
            <a:ext cx="1850022" cy="691908"/>
          </a:xfrm>
          <a:prstGeom prst="rect">
            <a:avLst/>
          </a:prstGeom>
        </p:spPr>
      </p:pic>
      <p:pic>
        <p:nvPicPr>
          <p:cNvPr id="10" name="Imagem 12" descr="Uma imagem com Tipo de letra, texto, Azul elétrico, símboloDescrição gerada automaticamente">
            <a:extLst>
              <a:ext uri="{FF2B5EF4-FFF2-40B4-BE49-F238E27FC236}">
                <a16:creationId xmlns:a16="http://schemas.microsoft.com/office/drawing/2014/main" id="{EF16945E-5D20-931B-C4C8-D20FB40A0CD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6379" y="9522668"/>
            <a:ext cx="1954530" cy="410528"/>
          </a:xfrm>
          <a:prstGeom prst="rect">
            <a:avLst/>
          </a:prstGeom>
          <a:noFill/>
          <a:ln>
            <a:noFill/>
          </a:ln>
        </p:spPr>
      </p:pic>
      <p:graphicFrame>
        <p:nvGraphicFramePr>
          <p:cNvPr id="11" name="Tabela 13">
            <a:extLst>
              <a:ext uri="{FF2B5EF4-FFF2-40B4-BE49-F238E27FC236}">
                <a16:creationId xmlns:a16="http://schemas.microsoft.com/office/drawing/2014/main" id="{C7D5D392-6574-34A6-376A-1C6E2F207767}"/>
              </a:ext>
            </a:extLst>
          </p:cNvPr>
          <p:cNvGraphicFramePr>
            <a:graphicFrameLocks noGrp="1"/>
          </p:cNvGraphicFramePr>
          <p:nvPr/>
        </p:nvGraphicFramePr>
        <p:xfrm>
          <a:off x="5070199" y="9534525"/>
          <a:ext cx="10212458" cy="386906"/>
        </p:xfrm>
        <a:graphic>
          <a:graphicData uri="http://schemas.openxmlformats.org/drawingml/2006/table">
            <a:tbl>
              <a:tblPr firstRow="1" firstCol="1" bandRow="1"/>
              <a:tblGrid>
                <a:gridCol w="10212458">
                  <a:extLst>
                    <a:ext uri="{9D8B030D-6E8A-4147-A177-3AD203B41FA5}">
                      <a16:colId xmlns:a16="http://schemas.microsoft.com/office/drawing/2014/main" val="4128785557"/>
                    </a:ext>
                  </a:extLst>
                </a:gridCol>
              </a:tblGrid>
              <a:tr h="386811">
                <a:tc>
                  <a:txBody>
                    <a:bodyPr/>
                    <a:lstStyle/>
                    <a:p>
                      <a:pPr algn="just">
                        <a:lnSpc>
                          <a:spcPct val="107000"/>
                        </a:lnSpc>
                        <a:spcAft>
                          <a:spcPts val="800"/>
                        </a:spcAft>
                        <a:tabLst>
                          <a:tab pos="2971800" algn="ctr"/>
                          <a:tab pos="5943600" algn="r"/>
                        </a:tabLst>
                      </a:pPr>
                      <a:r>
                        <a:rPr lang="en-US" sz="1200" kern="0" dirty="0">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Funded by the European Union. Views and opinions expressed are however those of the author(s) only and do not necessarily reflect those of the European Union or the Health and Digital Executive Agency (</a:t>
                      </a:r>
                      <a:r>
                        <a:rPr lang="en-US" sz="1200" kern="0" dirty="0" err="1">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HaDEA</a:t>
                      </a:r>
                      <a:r>
                        <a:rPr lang="en-US" sz="1200" kern="0" dirty="0">
                          <a:solidFill>
                            <a:srgbClr val="243265"/>
                          </a:solidFill>
                          <a:effectLst/>
                          <a:latin typeface="Calibri" panose="020F0502020204030204" pitchFamily="34" charset="0"/>
                          <a:ea typeface="Times New Roman" panose="02020603050405020304" pitchFamily="18" charset="0"/>
                          <a:cs typeface="Times New Roman" panose="02020603050405020304" pitchFamily="18" charset="0"/>
                        </a:rPr>
                        <a:t>). Neither the European Union nor the granting authority can be held responsible for them.</a:t>
                      </a:r>
                      <a:endParaRPr lang="pt-PT" sz="1700" kern="100" dirty="0">
                        <a:solidFill>
                          <a:srgbClr val="404040"/>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102870" marR="102870" marT="0" marB="0">
                    <a:lnL>
                      <a:noFill/>
                    </a:lnL>
                    <a:lnR>
                      <a:noFill/>
                    </a:lnR>
                    <a:lnT>
                      <a:noFill/>
                    </a:lnT>
                    <a:lnB>
                      <a:noFill/>
                    </a:lnB>
                    <a:noFill/>
                  </a:tcPr>
                </a:tc>
                <a:extLst>
                  <a:ext uri="{0D108BD9-81ED-4DB2-BD59-A6C34878D82A}">
                    <a16:rowId xmlns:a16="http://schemas.microsoft.com/office/drawing/2014/main" val="3216134714"/>
                  </a:ext>
                </a:extLst>
              </a:tr>
            </a:tbl>
          </a:graphicData>
        </a:graphic>
      </p:graphicFrame>
      <p:sp>
        <p:nvSpPr>
          <p:cNvPr id="8" name="Slide Number Placeholder 4">
            <a:extLst>
              <a:ext uri="{FF2B5EF4-FFF2-40B4-BE49-F238E27FC236}">
                <a16:creationId xmlns:a16="http://schemas.microsoft.com/office/drawing/2014/main" id="{7103DA5F-B988-0843-2873-0E29821575A1}"/>
              </a:ext>
            </a:extLst>
          </p:cNvPr>
          <p:cNvSpPr txBox="1">
            <a:spLocks/>
          </p:cNvSpPr>
          <p:nvPr/>
        </p:nvSpPr>
        <p:spPr>
          <a:xfrm>
            <a:off x="12915900" y="9534526"/>
            <a:ext cx="4114800" cy="547688"/>
          </a:xfrm>
          <a:prstGeom prst="rect">
            <a:avLst/>
          </a:prstGeom>
        </p:spPr>
        <p:txBody>
          <a:bodyPr/>
          <a:lstStyle>
            <a:defPPr>
              <a:defRPr lang="en-PT"/>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212553-2509-C54D-8C9A-F9E624134D3B}" type="slidenum">
              <a:rPr lang="en-PT" sz="2700">
                <a:solidFill>
                  <a:schemeClr val="bg1">
                    <a:lumMod val="65000"/>
                  </a:schemeClr>
                </a:solidFill>
              </a:rPr>
              <a:pPr/>
              <a:t>5</a:t>
            </a:fld>
            <a:endParaRPr lang="en-PT" sz="2700" dirty="0">
              <a:solidFill>
                <a:schemeClr val="bg1">
                  <a:lumMod val="65000"/>
                </a:schemeClr>
              </a:solidFill>
            </a:endParaRPr>
          </a:p>
        </p:txBody>
      </p:sp>
    </p:spTree>
    <p:extLst>
      <p:ext uri="{BB962C8B-B14F-4D97-AF65-F5344CB8AC3E}">
        <p14:creationId xmlns:p14="http://schemas.microsoft.com/office/powerpoint/2010/main" val="71347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23592" y="4631"/>
            <a:ext cx="9158066" cy="5307897"/>
            <a:chOff x="0" y="0"/>
            <a:chExt cx="12210754" cy="7077196"/>
          </a:xfrm>
        </p:grpSpPr>
        <p:sp>
          <p:nvSpPr>
            <p:cNvPr id="3" name="Freeform 3"/>
            <p:cNvSpPr/>
            <p:nvPr/>
          </p:nvSpPr>
          <p:spPr>
            <a:xfrm>
              <a:off x="0" y="0"/>
              <a:ext cx="12210796" cy="7077202"/>
            </a:xfrm>
            <a:custGeom>
              <a:avLst/>
              <a:gdLst/>
              <a:ahLst/>
              <a:cxnLst/>
              <a:rect l="l" t="t" r="r" b="b"/>
              <a:pathLst>
                <a:path w="12210796" h="7077202">
                  <a:moveTo>
                    <a:pt x="0" y="0"/>
                  </a:moveTo>
                  <a:lnTo>
                    <a:pt x="12210796" y="0"/>
                  </a:lnTo>
                  <a:lnTo>
                    <a:pt x="12210796" y="7077202"/>
                  </a:lnTo>
                  <a:lnTo>
                    <a:pt x="0" y="7077202"/>
                  </a:lnTo>
                  <a:close/>
                </a:path>
              </a:pathLst>
            </a:custGeom>
            <a:solidFill>
              <a:srgbClr val="ECF8F5"/>
            </a:solidFill>
          </p:spPr>
          <p:txBody>
            <a:bodyPr/>
            <a:lstStyle/>
            <a:p>
              <a:endParaRPr lang="nl-BE"/>
            </a:p>
          </p:txBody>
        </p:sp>
      </p:grpSp>
      <p:grpSp>
        <p:nvGrpSpPr>
          <p:cNvPr id="4" name="Group 4"/>
          <p:cNvGrpSpPr/>
          <p:nvPr/>
        </p:nvGrpSpPr>
        <p:grpSpPr>
          <a:xfrm>
            <a:off x="3086" y="4631"/>
            <a:ext cx="9134572" cy="5134716"/>
            <a:chOff x="0" y="0"/>
            <a:chExt cx="12179430" cy="6846288"/>
          </a:xfrm>
        </p:grpSpPr>
        <p:sp>
          <p:nvSpPr>
            <p:cNvPr id="5" name="Freeform 5"/>
            <p:cNvSpPr/>
            <p:nvPr/>
          </p:nvSpPr>
          <p:spPr>
            <a:xfrm>
              <a:off x="0" y="0"/>
              <a:ext cx="12179427" cy="6846316"/>
            </a:xfrm>
            <a:custGeom>
              <a:avLst/>
              <a:gdLst/>
              <a:ahLst/>
              <a:cxnLst/>
              <a:rect l="l" t="t" r="r" b="b"/>
              <a:pathLst>
                <a:path w="12179427" h="6846316">
                  <a:moveTo>
                    <a:pt x="0" y="0"/>
                  </a:moveTo>
                  <a:lnTo>
                    <a:pt x="12179427" y="0"/>
                  </a:lnTo>
                  <a:lnTo>
                    <a:pt x="12179427" y="6846316"/>
                  </a:lnTo>
                  <a:lnTo>
                    <a:pt x="0" y="6846316"/>
                  </a:lnTo>
                  <a:close/>
                </a:path>
              </a:pathLst>
            </a:custGeom>
            <a:solidFill>
              <a:srgbClr val="F2E9DA"/>
            </a:solidFill>
          </p:spPr>
          <p:txBody>
            <a:bodyPr/>
            <a:lstStyle/>
            <a:p>
              <a:endParaRPr lang="nl-BE"/>
            </a:p>
          </p:txBody>
        </p:sp>
      </p:grpSp>
      <p:grpSp>
        <p:nvGrpSpPr>
          <p:cNvPr id="6" name="Group 6"/>
          <p:cNvGrpSpPr/>
          <p:nvPr/>
        </p:nvGrpSpPr>
        <p:grpSpPr>
          <a:xfrm>
            <a:off x="9134572" y="5148130"/>
            <a:ext cx="9147086" cy="5255943"/>
            <a:chOff x="0" y="0"/>
            <a:chExt cx="12196114" cy="7007924"/>
          </a:xfrm>
        </p:grpSpPr>
        <p:sp>
          <p:nvSpPr>
            <p:cNvPr id="7" name="Freeform 7"/>
            <p:cNvSpPr/>
            <p:nvPr/>
          </p:nvSpPr>
          <p:spPr>
            <a:xfrm>
              <a:off x="0" y="0"/>
              <a:ext cx="12196064" cy="7007987"/>
            </a:xfrm>
            <a:custGeom>
              <a:avLst/>
              <a:gdLst/>
              <a:ahLst/>
              <a:cxnLst/>
              <a:rect l="l" t="t" r="r" b="b"/>
              <a:pathLst>
                <a:path w="12196064" h="7007987">
                  <a:moveTo>
                    <a:pt x="0" y="0"/>
                  </a:moveTo>
                  <a:lnTo>
                    <a:pt x="12196064" y="0"/>
                  </a:lnTo>
                  <a:lnTo>
                    <a:pt x="12196064" y="7007987"/>
                  </a:lnTo>
                  <a:lnTo>
                    <a:pt x="0" y="7007987"/>
                  </a:lnTo>
                  <a:close/>
                </a:path>
              </a:pathLst>
            </a:custGeom>
            <a:solidFill>
              <a:srgbClr val="C9F9FF"/>
            </a:solidFill>
          </p:spPr>
          <p:txBody>
            <a:bodyPr/>
            <a:lstStyle/>
            <a:p>
              <a:endParaRPr lang="nl-BE"/>
            </a:p>
          </p:txBody>
        </p:sp>
      </p:grpSp>
      <p:grpSp>
        <p:nvGrpSpPr>
          <p:cNvPr id="8" name="Group 8"/>
          <p:cNvGrpSpPr/>
          <p:nvPr/>
        </p:nvGrpSpPr>
        <p:grpSpPr>
          <a:xfrm>
            <a:off x="0" y="5139346"/>
            <a:ext cx="9123592" cy="5255943"/>
            <a:chOff x="0" y="0"/>
            <a:chExt cx="12164790" cy="7007924"/>
          </a:xfrm>
        </p:grpSpPr>
        <p:sp>
          <p:nvSpPr>
            <p:cNvPr id="9" name="Freeform 9"/>
            <p:cNvSpPr/>
            <p:nvPr/>
          </p:nvSpPr>
          <p:spPr>
            <a:xfrm>
              <a:off x="0" y="0"/>
              <a:ext cx="12164822" cy="7007987"/>
            </a:xfrm>
            <a:custGeom>
              <a:avLst/>
              <a:gdLst/>
              <a:ahLst/>
              <a:cxnLst/>
              <a:rect l="l" t="t" r="r" b="b"/>
              <a:pathLst>
                <a:path w="12164822" h="7007987">
                  <a:moveTo>
                    <a:pt x="0" y="0"/>
                  </a:moveTo>
                  <a:lnTo>
                    <a:pt x="12164822" y="0"/>
                  </a:lnTo>
                  <a:lnTo>
                    <a:pt x="12164822" y="7007987"/>
                  </a:lnTo>
                  <a:lnTo>
                    <a:pt x="0" y="7007987"/>
                  </a:lnTo>
                  <a:close/>
                </a:path>
              </a:pathLst>
            </a:custGeom>
            <a:solidFill>
              <a:srgbClr val="E7F2DA"/>
            </a:solidFill>
          </p:spPr>
          <p:txBody>
            <a:bodyPr/>
            <a:lstStyle/>
            <a:p>
              <a:endParaRPr lang="nl-BE"/>
            </a:p>
          </p:txBody>
        </p:sp>
      </p:grpSp>
      <p:sp>
        <p:nvSpPr>
          <p:cNvPr id="10" name="Freeform 10" descr="Afbeelding met overdekt, vloer, bureau, kantoor  Automatisch gegenereerde beschrijving"/>
          <p:cNvSpPr/>
          <p:nvPr/>
        </p:nvSpPr>
        <p:spPr>
          <a:xfrm>
            <a:off x="10006576" y="198044"/>
            <a:ext cx="7601694" cy="4029261"/>
          </a:xfrm>
          <a:custGeom>
            <a:avLst/>
            <a:gdLst/>
            <a:ahLst/>
            <a:cxnLst/>
            <a:rect l="l" t="t" r="r" b="b"/>
            <a:pathLst>
              <a:path w="7601694" h="4029261">
                <a:moveTo>
                  <a:pt x="0" y="0"/>
                </a:moveTo>
                <a:lnTo>
                  <a:pt x="7601694" y="0"/>
                </a:lnTo>
                <a:lnTo>
                  <a:pt x="7601694" y="4029260"/>
                </a:lnTo>
                <a:lnTo>
                  <a:pt x="0" y="4029260"/>
                </a:lnTo>
                <a:lnTo>
                  <a:pt x="0" y="0"/>
                </a:lnTo>
                <a:close/>
              </a:path>
            </a:pathLst>
          </a:custGeom>
          <a:blipFill>
            <a:blip r:embed="rId3"/>
            <a:stretch>
              <a:fillRect t="-2617" r="-230" b="-755"/>
            </a:stretch>
          </a:blipFill>
        </p:spPr>
        <p:txBody>
          <a:bodyPr/>
          <a:lstStyle/>
          <a:p>
            <a:endParaRPr lang="nl-BE"/>
          </a:p>
        </p:txBody>
      </p:sp>
      <p:sp>
        <p:nvSpPr>
          <p:cNvPr id="11" name="TextBox 11"/>
          <p:cNvSpPr txBox="1"/>
          <p:nvPr/>
        </p:nvSpPr>
        <p:spPr>
          <a:xfrm>
            <a:off x="-2624322" y="9557157"/>
            <a:ext cx="14391041" cy="1538439"/>
          </a:xfrm>
          <a:prstGeom prst="rect">
            <a:avLst/>
          </a:prstGeom>
        </p:spPr>
        <p:txBody>
          <a:bodyPr lIns="0" tIns="0" rIns="0" bIns="0" rtlCol="0" anchor="t">
            <a:spAutoFit/>
          </a:bodyPr>
          <a:lstStyle/>
          <a:p>
            <a:pPr algn="ctr">
              <a:lnSpc>
                <a:spcPts val="4320"/>
              </a:lnSpc>
            </a:pPr>
            <a:r>
              <a:rPr lang="en-US" sz="3600" b="1">
                <a:solidFill>
                  <a:srgbClr val="000000"/>
                </a:solidFill>
                <a:latin typeface="Arimo Bold"/>
                <a:ea typeface="Arimo Bold"/>
                <a:cs typeface="Arimo Bold"/>
                <a:sym typeface="Arimo Bold"/>
              </a:rPr>
              <a:t>HoloAnatomy</a:t>
            </a:r>
          </a:p>
        </p:txBody>
      </p:sp>
      <p:sp>
        <p:nvSpPr>
          <p:cNvPr id="12" name="Freeform 12" descr="Afbeelding met overdekt  Automatisch gegenereerde beschrijving"/>
          <p:cNvSpPr/>
          <p:nvPr/>
        </p:nvSpPr>
        <p:spPr>
          <a:xfrm>
            <a:off x="973281" y="193187"/>
            <a:ext cx="7180116" cy="4029759"/>
          </a:xfrm>
          <a:custGeom>
            <a:avLst/>
            <a:gdLst/>
            <a:ahLst/>
            <a:cxnLst/>
            <a:rect l="l" t="t" r="r" b="b"/>
            <a:pathLst>
              <a:path w="7180116" h="4029759">
                <a:moveTo>
                  <a:pt x="0" y="0"/>
                </a:moveTo>
                <a:lnTo>
                  <a:pt x="7180116" y="0"/>
                </a:lnTo>
                <a:lnTo>
                  <a:pt x="7180116" y="4029759"/>
                </a:lnTo>
                <a:lnTo>
                  <a:pt x="0" y="4029759"/>
                </a:lnTo>
                <a:lnTo>
                  <a:pt x="0" y="0"/>
                </a:lnTo>
                <a:close/>
              </a:path>
            </a:pathLst>
          </a:custGeom>
          <a:blipFill>
            <a:blip r:embed="rId4"/>
            <a:stretch>
              <a:fillRect t="-127" b="-127"/>
            </a:stretch>
          </a:blipFill>
        </p:spPr>
        <p:txBody>
          <a:bodyPr/>
          <a:lstStyle/>
          <a:p>
            <a:endParaRPr lang="nl-BE"/>
          </a:p>
        </p:txBody>
      </p:sp>
      <p:sp>
        <p:nvSpPr>
          <p:cNvPr id="13" name="TextBox 13"/>
          <p:cNvSpPr txBox="1"/>
          <p:nvPr/>
        </p:nvSpPr>
        <p:spPr>
          <a:xfrm>
            <a:off x="-2759404" y="4243938"/>
            <a:ext cx="14391041" cy="1538439"/>
          </a:xfrm>
          <a:prstGeom prst="rect">
            <a:avLst/>
          </a:prstGeom>
        </p:spPr>
        <p:txBody>
          <a:bodyPr lIns="0" tIns="0" rIns="0" bIns="0" rtlCol="0" anchor="t">
            <a:spAutoFit/>
          </a:bodyPr>
          <a:lstStyle/>
          <a:p>
            <a:pPr algn="ctr">
              <a:lnSpc>
                <a:spcPts val="4320"/>
              </a:lnSpc>
            </a:pPr>
            <a:r>
              <a:rPr lang="en-US" sz="3600" b="1">
                <a:solidFill>
                  <a:srgbClr val="000000"/>
                </a:solidFill>
                <a:latin typeface="Arimo Bold"/>
                <a:ea typeface="Arimo Bold"/>
                <a:cs typeface="Arimo Bold"/>
                <a:sym typeface="Arimo Bold"/>
              </a:rPr>
              <a:t>SimX</a:t>
            </a:r>
          </a:p>
        </p:txBody>
      </p:sp>
      <p:sp>
        <p:nvSpPr>
          <p:cNvPr id="14" name="Freeform 14" descr="Afbeelding met persoon, overdekt, vloer  Automatisch gegenereerde beschrijving"/>
          <p:cNvSpPr/>
          <p:nvPr/>
        </p:nvSpPr>
        <p:spPr>
          <a:xfrm>
            <a:off x="852056" y="5319710"/>
            <a:ext cx="7180118" cy="4029075"/>
          </a:xfrm>
          <a:custGeom>
            <a:avLst/>
            <a:gdLst/>
            <a:ahLst/>
            <a:cxnLst/>
            <a:rect l="l" t="t" r="r" b="b"/>
            <a:pathLst>
              <a:path w="7180118" h="4029075">
                <a:moveTo>
                  <a:pt x="0" y="0"/>
                </a:moveTo>
                <a:lnTo>
                  <a:pt x="7180117" y="0"/>
                </a:lnTo>
                <a:lnTo>
                  <a:pt x="7180117" y="4029074"/>
                </a:lnTo>
                <a:lnTo>
                  <a:pt x="0" y="4029074"/>
                </a:lnTo>
                <a:lnTo>
                  <a:pt x="0" y="0"/>
                </a:lnTo>
                <a:close/>
              </a:path>
            </a:pathLst>
          </a:custGeom>
          <a:blipFill>
            <a:blip r:embed="rId5"/>
            <a:stretch>
              <a:fillRect t="-120" b="-120"/>
            </a:stretch>
          </a:blipFill>
        </p:spPr>
        <p:txBody>
          <a:bodyPr/>
          <a:lstStyle/>
          <a:p>
            <a:endParaRPr lang="nl-BE"/>
          </a:p>
        </p:txBody>
      </p:sp>
      <p:sp>
        <p:nvSpPr>
          <p:cNvPr id="15" name="TextBox 15"/>
          <p:cNvSpPr txBox="1"/>
          <p:nvPr/>
        </p:nvSpPr>
        <p:spPr>
          <a:xfrm>
            <a:off x="6609732" y="4243938"/>
            <a:ext cx="14391041" cy="1538439"/>
          </a:xfrm>
          <a:prstGeom prst="rect">
            <a:avLst/>
          </a:prstGeom>
        </p:spPr>
        <p:txBody>
          <a:bodyPr lIns="0" tIns="0" rIns="0" bIns="0" rtlCol="0" anchor="t">
            <a:spAutoFit/>
          </a:bodyPr>
          <a:lstStyle/>
          <a:p>
            <a:pPr algn="ctr">
              <a:lnSpc>
                <a:spcPts val="4320"/>
              </a:lnSpc>
            </a:pPr>
            <a:r>
              <a:rPr lang="en-US" sz="3600" b="1">
                <a:solidFill>
                  <a:srgbClr val="000000"/>
                </a:solidFill>
                <a:latin typeface="Arimo Bold"/>
                <a:ea typeface="Arimo Bold"/>
                <a:cs typeface="Arimo Bold"/>
                <a:sym typeface="Arimo Bold"/>
              </a:rPr>
              <a:t>Osso VR</a:t>
            </a:r>
          </a:p>
        </p:txBody>
      </p:sp>
      <p:sp>
        <p:nvSpPr>
          <p:cNvPr id="16" name="TextBox 16"/>
          <p:cNvSpPr txBox="1"/>
          <p:nvPr/>
        </p:nvSpPr>
        <p:spPr>
          <a:xfrm>
            <a:off x="6710180" y="9505201"/>
            <a:ext cx="14391041" cy="1538439"/>
          </a:xfrm>
          <a:prstGeom prst="rect">
            <a:avLst/>
          </a:prstGeom>
        </p:spPr>
        <p:txBody>
          <a:bodyPr lIns="0" tIns="0" rIns="0" bIns="0" rtlCol="0" anchor="t">
            <a:spAutoFit/>
          </a:bodyPr>
          <a:lstStyle/>
          <a:p>
            <a:pPr algn="ctr">
              <a:lnSpc>
                <a:spcPts val="4320"/>
              </a:lnSpc>
            </a:pPr>
            <a:r>
              <a:rPr lang="en-US" sz="3600" b="1">
                <a:solidFill>
                  <a:srgbClr val="000000"/>
                </a:solidFill>
                <a:latin typeface="Arimo Bold"/>
                <a:ea typeface="Arimo Bold"/>
                <a:cs typeface="Arimo Bold"/>
                <a:sym typeface="Arimo Bold"/>
              </a:rPr>
              <a:t>Virtual Medicine</a:t>
            </a:r>
          </a:p>
        </p:txBody>
      </p:sp>
      <p:sp>
        <p:nvSpPr>
          <p:cNvPr id="17" name="Freeform 17" descr="Afbeelding met tekst, elektronica, poseren, mobiele telefoon  Automatisch gegenereerde beschrijving"/>
          <p:cNvSpPr/>
          <p:nvPr/>
        </p:nvSpPr>
        <p:spPr>
          <a:xfrm>
            <a:off x="14689284" y="5753100"/>
            <a:ext cx="3162300" cy="3162300"/>
          </a:xfrm>
          <a:custGeom>
            <a:avLst/>
            <a:gdLst/>
            <a:ahLst/>
            <a:cxnLst/>
            <a:rect l="l" t="t" r="r" b="b"/>
            <a:pathLst>
              <a:path w="3162300" h="3162300">
                <a:moveTo>
                  <a:pt x="0" y="0"/>
                </a:moveTo>
                <a:lnTo>
                  <a:pt x="3162300" y="0"/>
                </a:lnTo>
                <a:lnTo>
                  <a:pt x="3162300" y="3162300"/>
                </a:lnTo>
                <a:lnTo>
                  <a:pt x="0" y="3162300"/>
                </a:lnTo>
                <a:lnTo>
                  <a:pt x="0" y="0"/>
                </a:lnTo>
                <a:close/>
              </a:path>
            </a:pathLst>
          </a:custGeom>
          <a:blipFill>
            <a:blip r:embed="rId6"/>
            <a:stretch>
              <a:fillRect/>
            </a:stretch>
          </a:blipFill>
        </p:spPr>
        <p:txBody>
          <a:bodyPr/>
          <a:lstStyle/>
          <a:p>
            <a:endParaRPr lang="nl-BE"/>
          </a:p>
        </p:txBody>
      </p:sp>
      <p:sp>
        <p:nvSpPr>
          <p:cNvPr id="18" name="Freeform 18" descr="Afbeelding met overdekt, bril  Automatisch gegenereerde beschrijving"/>
          <p:cNvSpPr/>
          <p:nvPr/>
        </p:nvSpPr>
        <p:spPr>
          <a:xfrm>
            <a:off x="9424556" y="6013114"/>
            <a:ext cx="5136573" cy="2624950"/>
          </a:xfrm>
          <a:custGeom>
            <a:avLst/>
            <a:gdLst/>
            <a:ahLst/>
            <a:cxnLst/>
            <a:rect l="l" t="t" r="r" b="b"/>
            <a:pathLst>
              <a:path w="5136573" h="2624950">
                <a:moveTo>
                  <a:pt x="0" y="0"/>
                </a:moveTo>
                <a:lnTo>
                  <a:pt x="5136572" y="0"/>
                </a:lnTo>
                <a:lnTo>
                  <a:pt x="5136572" y="2624951"/>
                </a:lnTo>
                <a:lnTo>
                  <a:pt x="0" y="2624951"/>
                </a:lnTo>
                <a:lnTo>
                  <a:pt x="0" y="0"/>
                </a:lnTo>
                <a:close/>
              </a:path>
            </a:pathLst>
          </a:custGeom>
          <a:blipFill>
            <a:blip r:embed="rId7"/>
            <a:stretch>
              <a:fillRect t="-62" b="-62"/>
            </a:stretch>
          </a:blipFill>
        </p:spPr>
        <p:txBody>
          <a:bodyPr/>
          <a:lstStyle/>
          <a:p>
            <a:endParaRPr lang="nl-B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a:videoFile r:link="rId1"/>
          </p:nvPr>
        </p:nvPicPr>
        <p:blipFill>
          <a:blip r:embed="rId3"/>
          <a:stretch>
            <a:fillRect/>
          </a:stretch>
        </p:blipFill>
        <p:spPr>
          <a:xfrm>
            <a:off x="0" y="0"/>
            <a:ext cx="18302287" cy="10287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a:videoFile r:link="rId1"/>
          </p:nvPr>
        </p:nvPicPr>
        <p:blipFill>
          <a:blip r:embed="rId3"/>
          <a:stretch>
            <a:fillRect/>
          </a:stretch>
        </p:blipFill>
        <p:spPr>
          <a:xfrm>
            <a:off x="0" y="0"/>
            <a:ext cx="18288000" cy="1027897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a:videoFile r:link="rId1"/>
          </p:nvPr>
        </p:nvPicPr>
        <p:blipFill>
          <a:blip r:embed="rId3"/>
          <a:stretch>
            <a:fillRect/>
          </a:stretch>
        </p:blipFill>
        <p:spPr>
          <a:xfrm>
            <a:off x="0" y="0"/>
            <a:ext cx="18288000" cy="1027897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1505</Words>
  <Application>Microsoft Macintosh PowerPoint</Application>
  <PresentationFormat>Aangepast</PresentationFormat>
  <Paragraphs>145</Paragraphs>
  <Slides>36</Slides>
  <Notes>14</Notes>
  <HiddenSlides>0</HiddenSlides>
  <MMClips>3</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36</vt:i4>
      </vt:variant>
    </vt:vector>
  </HeadingPairs>
  <TitlesOfParts>
    <vt:vector size="46" baseType="lpstr">
      <vt:lpstr>Arimo</vt:lpstr>
      <vt:lpstr>Calibri</vt:lpstr>
      <vt:lpstr>Montserrat Light</vt:lpstr>
      <vt:lpstr>Montserrat</vt:lpstr>
      <vt:lpstr>Arimo Bold</vt:lpstr>
      <vt:lpstr>Poppins</vt:lpstr>
      <vt:lpstr>Poppins Medium</vt:lpstr>
      <vt:lpstr>Montserrat Bold</vt:lpstr>
      <vt:lpstr>Arial</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Why XR in Education? Benefits &amp; Opportunities</vt:lpstr>
      <vt:lpstr>Why XR in Education? Benefits &amp; Opportunities</vt:lpstr>
      <vt:lpstr>PowerPoint-presentatie</vt:lpstr>
      <vt:lpstr>PowerPoint-presentatie</vt:lpstr>
      <vt:lpstr>PowerPoint-presentatie</vt:lpstr>
      <vt:lpstr>Why XR in Education? Benefits &amp; Opportunities</vt:lpstr>
      <vt:lpstr>Why XR in Education? Benefits &amp; Opportunities</vt:lpstr>
      <vt:lpstr>Why XR in Education? Benefits &amp; Opportunities</vt:lpstr>
      <vt:lpstr>3 challenges for future implementation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e-Hospital4Future - Building future through an innovated and digital skilled hospital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AI/mixed reality/simulation use in health care in specialized medicine.pptx</dc:title>
  <cp:lastModifiedBy>Joachim Gregoor</cp:lastModifiedBy>
  <cp:revision>3</cp:revision>
  <dcterms:created xsi:type="dcterms:W3CDTF">2006-08-16T00:00:00Z</dcterms:created>
  <dcterms:modified xsi:type="dcterms:W3CDTF">2024-10-10T11:56:53Z</dcterms:modified>
  <dc:identifier>DAF9I8t0o-M</dc:identifier>
</cp:coreProperties>
</file>